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80" r:id="rId2"/>
  </p:sldMasterIdLst>
  <p:notesMasterIdLst>
    <p:notesMasterId r:id="rId26"/>
  </p:notesMasterIdLst>
  <p:handoutMasterIdLst>
    <p:handoutMasterId r:id="rId27"/>
  </p:handoutMasterIdLst>
  <p:sldIdLst>
    <p:sldId id="332" r:id="rId3"/>
    <p:sldId id="336" r:id="rId4"/>
    <p:sldId id="337" r:id="rId5"/>
    <p:sldId id="338" r:id="rId6"/>
    <p:sldId id="340" r:id="rId7"/>
    <p:sldId id="341" r:id="rId8"/>
    <p:sldId id="342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50" r:id="rId17"/>
    <p:sldId id="351" r:id="rId18"/>
    <p:sldId id="352" r:id="rId19"/>
    <p:sldId id="353" r:id="rId20"/>
    <p:sldId id="354" r:id="rId21"/>
    <p:sldId id="355" r:id="rId22"/>
    <p:sldId id="358" r:id="rId23"/>
    <p:sldId id="359" r:id="rId24"/>
    <p:sldId id="360" r:id="rId25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orient="horz" pos="640" userDrawn="1">
          <p15:clr>
            <a:srgbClr val="A4A3A4"/>
          </p15:clr>
        </p15:guide>
        <p15:guide id="5" orient="horz" pos="4269" userDrawn="1">
          <p15:clr>
            <a:srgbClr val="A4A3A4"/>
          </p15:clr>
        </p15:guide>
        <p15:guide id="6" orient="horz" pos="22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land Hackenberg" initials="RH" lastIdx="5" clrIdx="0"/>
  <p:cmAuthor id="1" name="David Brennan" initials="DB" lastIdx="1" clrIdx="1"/>
  <p:cmAuthor id="2" name="Alexandra Fehlinger" initials="AF" lastIdx="9" clrIdx="2"/>
  <p:cmAuthor id="3" name="Oleg Maslennikov" initials="OM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50D"/>
    <a:srgbClr val="008000"/>
    <a:srgbClr val="FFF3E8"/>
    <a:srgbClr val="FDBB2D"/>
    <a:srgbClr val="FAFAFA"/>
    <a:srgbClr val="515E6B"/>
    <a:srgbClr val="778899"/>
    <a:srgbClr val="FCF09F"/>
    <a:srgbClr val="B9E5F4"/>
    <a:srgbClr val="F1F3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E4B877-F519-4EC9-86C8-B36DE7A5F68A}" v="17" dt="2018-11-09T12:11:42.086"/>
    <p1510:client id="{80B0DDEF-0E08-4E10-9E00-5867EF1639CA}" v="27" dt="2018-11-09T12:11:46.1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2" autoAdjust="0"/>
    <p:restoredTop sz="86121" autoAdjust="0"/>
  </p:normalViewPr>
  <p:slideViewPr>
    <p:cSldViewPr snapToGrid="0">
      <p:cViewPr varScale="1">
        <p:scale>
          <a:sx n="71" d="100"/>
          <a:sy n="71" d="100"/>
        </p:scale>
        <p:origin x="1219" y="53"/>
      </p:cViewPr>
      <p:guideLst>
        <p:guide orient="horz" pos="4065"/>
        <p:guide pos="3840"/>
        <p:guide orient="horz" pos="640"/>
        <p:guide orient="horz" pos="4269"/>
        <p:guide orient="horz" pos="22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us Hoppe" userId="ed41aad7ce601fcc" providerId="Windows Live" clId="Web-{7AE4B877-F519-4EC9-86C8-B36DE7A5F68A}"/>
    <pc:docChg chg="modSld">
      <pc:chgData name="Klaus Hoppe" userId="ed41aad7ce601fcc" providerId="Windows Live" clId="Web-{7AE4B877-F519-4EC9-86C8-B36DE7A5F68A}" dt="2018-11-09T12:11:42.086" v="16" actId="20577"/>
      <pc:docMkLst>
        <pc:docMk/>
      </pc:docMkLst>
      <pc:sldChg chg="modSp">
        <pc:chgData name="Klaus Hoppe" userId="ed41aad7ce601fcc" providerId="Windows Live" clId="Web-{7AE4B877-F519-4EC9-86C8-B36DE7A5F68A}" dt="2018-11-09T12:07:56.227" v="5" actId="20577"/>
        <pc:sldMkLst>
          <pc:docMk/>
          <pc:sldMk cId="1492656294" sldId="384"/>
        </pc:sldMkLst>
        <pc:spChg chg="mod">
          <ac:chgData name="Klaus Hoppe" userId="ed41aad7ce601fcc" providerId="Windows Live" clId="Web-{7AE4B877-F519-4EC9-86C8-B36DE7A5F68A}" dt="2018-11-09T12:07:56.227" v="5" actId="20577"/>
          <ac:spMkLst>
            <pc:docMk/>
            <pc:sldMk cId="1492656294" sldId="384"/>
            <ac:spMk id="37892" creationId="{00000000-0000-0000-0000-000000000000}"/>
          </ac:spMkLst>
        </pc:spChg>
      </pc:sldChg>
      <pc:sldChg chg="modSp">
        <pc:chgData name="Klaus Hoppe" userId="ed41aad7ce601fcc" providerId="Windows Live" clId="Web-{7AE4B877-F519-4EC9-86C8-B36DE7A5F68A}" dt="2018-11-09T12:07:40.945" v="2" actId="20577"/>
        <pc:sldMkLst>
          <pc:docMk/>
          <pc:sldMk cId="918243368" sldId="388"/>
        </pc:sldMkLst>
        <pc:spChg chg="mod">
          <ac:chgData name="Klaus Hoppe" userId="ed41aad7ce601fcc" providerId="Windows Live" clId="Web-{7AE4B877-F519-4EC9-86C8-B36DE7A5F68A}" dt="2018-11-09T12:07:40.945" v="2" actId="20577"/>
          <ac:spMkLst>
            <pc:docMk/>
            <pc:sldMk cId="918243368" sldId="388"/>
            <ac:spMk id="3" creationId="{00000000-0000-0000-0000-000000000000}"/>
          </ac:spMkLst>
        </pc:spChg>
      </pc:sldChg>
      <pc:sldChg chg="modSp">
        <pc:chgData name="Klaus Hoppe" userId="ed41aad7ce601fcc" providerId="Windows Live" clId="Web-{7AE4B877-F519-4EC9-86C8-B36DE7A5F68A}" dt="2018-11-09T12:08:04.320" v="6" actId="20577"/>
        <pc:sldMkLst>
          <pc:docMk/>
          <pc:sldMk cId="3751038268" sldId="389"/>
        </pc:sldMkLst>
        <pc:spChg chg="mod">
          <ac:chgData name="Klaus Hoppe" userId="ed41aad7ce601fcc" providerId="Windows Live" clId="Web-{7AE4B877-F519-4EC9-86C8-B36DE7A5F68A}" dt="2018-11-09T12:08:04.320" v="6" actId="20577"/>
          <ac:spMkLst>
            <pc:docMk/>
            <pc:sldMk cId="3751038268" sldId="389"/>
            <ac:spMk id="37892" creationId="{00000000-0000-0000-0000-000000000000}"/>
          </ac:spMkLst>
        </pc:spChg>
      </pc:sldChg>
      <pc:sldChg chg="modSp">
        <pc:chgData name="Klaus Hoppe" userId="ed41aad7ce601fcc" providerId="Windows Live" clId="Web-{7AE4B877-F519-4EC9-86C8-B36DE7A5F68A}" dt="2018-11-09T12:06:49.086" v="1" actId="20577"/>
        <pc:sldMkLst>
          <pc:docMk/>
          <pc:sldMk cId="487446850" sldId="399"/>
        </pc:sldMkLst>
        <pc:spChg chg="mod">
          <ac:chgData name="Klaus Hoppe" userId="ed41aad7ce601fcc" providerId="Windows Live" clId="Web-{7AE4B877-F519-4EC9-86C8-B36DE7A5F68A}" dt="2018-11-09T12:06:49.086" v="1" actId="20577"/>
          <ac:spMkLst>
            <pc:docMk/>
            <pc:sldMk cId="487446850" sldId="399"/>
            <ac:spMk id="2" creationId="{00000000-0000-0000-0000-000000000000}"/>
          </ac:spMkLst>
        </pc:spChg>
      </pc:sldChg>
      <pc:sldChg chg="modSp">
        <pc:chgData name="Klaus Hoppe" userId="ed41aad7ce601fcc" providerId="Windows Live" clId="Web-{7AE4B877-F519-4EC9-86C8-B36DE7A5F68A}" dt="2018-11-09T12:11:42.086" v="16" actId="20577"/>
        <pc:sldMkLst>
          <pc:docMk/>
          <pc:sldMk cId="161972219" sldId="400"/>
        </pc:sldMkLst>
        <pc:spChg chg="mod">
          <ac:chgData name="Klaus Hoppe" userId="ed41aad7ce601fcc" providerId="Windows Live" clId="Web-{7AE4B877-F519-4EC9-86C8-B36DE7A5F68A}" dt="2018-11-09T12:11:42.086" v="16" actId="20577"/>
          <ac:spMkLst>
            <pc:docMk/>
            <pc:sldMk cId="161972219" sldId="400"/>
            <ac:spMk id="3" creationId="{0390F5B9-41E0-4F46-8D47-F38B3518ED29}"/>
          </ac:spMkLst>
        </pc:spChg>
      </pc:sldChg>
    </pc:docChg>
  </pc:docChgLst>
  <pc:docChgLst>
    <pc:chgData name="Felix Geyer" userId="e62855bff4118303" providerId="Windows Live" clId="Web-{80B0DDEF-0E08-4E10-9E00-5867EF1639CA}"/>
    <pc:docChg chg="addSld modSld">
      <pc:chgData name="Felix Geyer" userId="e62855bff4118303" providerId="Windows Live" clId="Web-{80B0DDEF-0E08-4E10-9E00-5867EF1639CA}" dt="2018-11-09T12:11:46.166" v="27" actId="20577"/>
      <pc:docMkLst>
        <pc:docMk/>
      </pc:docMkLst>
      <pc:sldChg chg="modSp">
        <pc:chgData name="Felix Geyer" userId="e62855bff4118303" providerId="Windows Live" clId="Web-{80B0DDEF-0E08-4E10-9E00-5867EF1639CA}" dt="2018-11-09T12:08:24.823" v="2" actId="20577"/>
        <pc:sldMkLst>
          <pc:docMk/>
          <pc:sldMk cId="3751038268" sldId="389"/>
        </pc:sldMkLst>
        <pc:spChg chg="mod">
          <ac:chgData name="Felix Geyer" userId="e62855bff4118303" providerId="Windows Live" clId="Web-{80B0DDEF-0E08-4E10-9E00-5867EF1639CA}" dt="2018-11-09T12:08:24.823" v="2" actId="20577"/>
          <ac:spMkLst>
            <pc:docMk/>
            <pc:sldMk cId="3751038268" sldId="389"/>
            <ac:spMk id="37892" creationId="{00000000-0000-0000-0000-000000000000}"/>
          </ac:spMkLst>
        </pc:spChg>
      </pc:sldChg>
      <pc:sldChg chg="modSp new">
        <pc:chgData name="Felix Geyer" userId="e62855bff4118303" providerId="Windows Live" clId="Web-{80B0DDEF-0E08-4E10-9E00-5867EF1639CA}" dt="2018-11-09T12:11:46.166" v="27" actId="20577"/>
        <pc:sldMkLst>
          <pc:docMk/>
          <pc:sldMk cId="161972219" sldId="400"/>
        </pc:sldMkLst>
        <pc:spChg chg="mod">
          <ac:chgData name="Felix Geyer" userId="e62855bff4118303" providerId="Windows Live" clId="Web-{80B0DDEF-0E08-4E10-9E00-5867EF1639CA}" dt="2018-11-09T12:11:46.166" v="27" actId="20577"/>
          <ac:spMkLst>
            <pc:docMk/>
            <pc:sldMk cId="161972219" sldId="400"/>
            <ac:spMk id="3" creationId="{0390F5B9-41E0-4F46-8D47-F38B3518ED2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1464CD-C67B-4D56-9559-A7CF224849FE}" type="doc">
      <dgm:prSet loTypeId="urn:microsoft.com/office/officeart/2005/8/layout/cycle8" loCatId="cycle" qsTypeId="urn:microsoft.com/office/officeart/2005/8/quickstyle/3d7" qsCatId="3D" csTypeId="urn:microsoft.com/office/officeart/2005/8/colors/colorful5" csCatId="colorful" phldr="1"/>
      <dgm:spPr/>
    </dgm:pt>
    <dgm:pt modelId="{D07F1D02-B20A-406A-9EA9-9CEB0F2411E0}">
      <dgm:prSet phldrT="[Текст]" custT="1"/>
      <dgm:spPr/>
      <dgm:t>
        <a:bodyPr/>
        <a:lstStyle/>
        <a:p>
          <a:r>
            <a:rPr lang="uk-UA" sz="1600" b="0" dirty="0"/>
            <a:t>Організаційна</a:t>
          </a:r>
          <a:endParaRPr lang="uk-UA" sz="800" b="0" dirty="0"/>
        </a:p>
      </dgm:t>
    </dgm:pt>
    <dgm:pt modelId="{AF942830-6C9F-4CBC-BF09-171A4D5D2CC2}" type="parTrans" cxnId="{74A02E9A-87F5-42B2-B417-1B93059CDD51}">
      <dgm:prSet/>
      <dgm:spPr/>
      <dgm:t>
        <a:bodyPr/>
        <a:lstStyle/>
        <a:p>
          <a:endParaRPr lang="uk-UA"/>
        </a:p>
      </dgm:t>
    </dgm:pt>
    <dgm:pt modelId="{0A140398-7C5D-47B5-856D-80A15297CDE6}" type="sibTrans" cxnId="{74A02E9A-87F5-42B2-B417-1B93059CDD51}">
      <dgm:prSet/>
      <dgm:spPr/>
      <dgm:t>
        <a:bodyPr/>
        <a:lstStyle/>
        <a:p>
          <a:endParaRPr lang="uk-UA"/>
        </a:p>
      </dgm:t>
    </dgm:pt>
    <dgm:pt modelId="{392B6336-DFAE-46F3-98A8-35249E77EFB2}">
      <dgm:prSet phldrT="[Текст]" custT="1"/>
      <dgm:spPr/>
      <dgm:t>
        <a:bodyPr/>
        <a:lstStyle/>
        <a:p>
          <a:r>
            <a:rPr lang="uk-UA" sz="2400" b="1"/>
            <a:t>Мотиваційна</a:t>
          </a:r>
          <a:endParaRPr lang="uk-UA" sz="2400" b="1" dirty="0"/>
        </a:p>
      </dgm:t>
    </dgm:pt>
    <dgm:pt modelId="{A7E91150-A618-4211-985D-209642B5B430}" type="parTrans" cxnId="{01C8152B-C650-4649-9588-059E78D90F76}">
      <dgm:prSet/>
      <dgm:spPr/>
      <dgm:t>
        <a:bodyPr/>
        <a:lstStyle/>
        <a:p>
          <a:endParaRPr lang="uk-UA"/>
        </a:p>
      </dgm:t>
    </dgm:pt>
    <dgm:pt modelId="{24847F06-75BF-43EE-8DB5-883524CDCFF6}" type="sibTrans" cxnId="{01C8152B-C650-4649-9588-059E78D90F76}">
      <dgm:prSet/>
      <dgm:spPr/>
      <dgm:t>
        <a:bodyPr/>
        <a:lstStyle/>
        <a:p>
          <a:endParaRPr lang="uk-UA"/>
        </a:p>
      </dgm:t>
    </dgm:pt>
    <dgm:pt modelId="{90502DB7-895B-48D4-BDE0-77BD2C39BC9E}">
      <dgm:prSet phldrT="[Текст]" custT="1"/>
      <dgm:spPr/>
      <dgm:t>
        <a:bodyPr/>
        <a:lstStyle/>
        <a:p>
          <a:r>
            <a:rPr lang="uk-UA" sz="2400" b="1"/>
            <a:t>Технічна</a:t>
          </a:r>
          <a:endParaRPr lang="uk-UA" sz="2400" b="1" dirty="0"/>
        </a:p>
      </dgm:t>
    </dgm:pt>
    <dgm:pt modelId="{CCE2D365-D8C0-4854-B39F-EFB2A206AB74}" type="parTrans" cxnId="{A5C07EC1-8E7C-48F7-8E20-79E6D03ADAA6}">
      <dgm:prSet/>
      <dgm:spPr/>
      <dgm:t>
        <a:bodyPr/>
        <a:lstStyle/>
        <a:p>
          <a:endParaRPr lang="uk-UA"/>
        </a:p>
      </dgm:t>
    </dgm:pt>
    <dgm:pt modelId="{E33FBCD1-2F07-40D3-A026-F968C5C05B32}" type="sibTrans" cxnId="{A5C07EC1-8E7C-48F7-8E20-79E6D03ADAA6}">
      <dgm:prSet/>
      <dgm:spPr/>
      <dgm:t>
        <a:bodyPr/>
        <a:lstStyle/>
        <a:p>
          <a:endParaRPr lang="uk-UA"/>
        </a:p>
      </dgm:t>
    </dgm:pt>
    <dgm:pt modelId="{5E5389D5-9722-4582-80F5-1DA1F1F9A79D}" type="pres">
      <dgm:prSet presAssocID="{C21464CD-C67B-4D56-9559-A7CF224849FE}" presName="compositeShape" presStyleCnt="0">
        <dgm:presLayoutVars>
          <dgm:chMax val="7"/>
          <dgm:dir/>
          <dgm:resizeHandles val="exact"/>
        </dgm:presLayoutVars>
      </dgm:prSet>
      <dgm:spPr/>
    </dgm:pt>
    <dgm:pt modelId="{1EAC0E1B-5EC9-42AE-992A-1055A81D536B}" type="pres">
      <dgm:prSet presAssocID="{C21464CD-C67B-4D56-9559-A7CF224849FE}" presName="wedge1" presStyleLbl="node1" presStyleIdx="0" presStyleCnt="3"/>
      <dgm:spPr/>
    </dgm:pt>
    <dgm:pt modelId="{9BD3E879-63D3-4963-8B5D-A83ED8215DDB}" type="pres">
      <dgm:prSet presAssocID="{C21464CD-C67B-4D56-9559-A7CF224849FE}" presName="dummy1a" presStyleCnt="0"/>
      <dgm:spPr/>
    </dgm:pt>
    <dgm:pt modelId="{29BB3268-809E-4FDB-9B27-22F5C3B6A497}" type="pres">
      <dgm:prSet presAssocID="{C21464CD-C67B-4D56-9559-A7CF224849FE}" presName="dummy1b" presStyleCnt="0"/>
      <dgm:spPr/>
    </dgm:pt>
    <dgm:pt modelId="{D8202AD9-31A9-4538-BCAC-B6AC6C2802FB}" type="pres">
      <dgm:prSet presAssocID="{C21464CD-C67B-4D56-9559-A7CF224849FE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D8BA9F0-8ED6-4F0F-9D99-EACD1904702B}" type="pres">
      <dgm:prSet presAssocID="{C21464CD-C67B-4D56-9559-A7CF224849FE}" presName="wedge2" presStyleLbl="node1" presStyleIdx="1" presStyleCnt="3"/>
      <dgm:spPr/>
    </dgm:pt>
    <dgm:pt modelId="{4BE049E5-1CA3-416B-89FA-24844F44E4F7}" type="pres">
      <dgm:prSet presAssocID="{C21464CD-C67B-4D56-9559-A7CF224849FE}" presName="dummy2a" presStyleCnt="0"/>
      <dgm:spPr/>
    </dgm:pt>
    <dgm:pt modelId="{F1866F41-9903-4094-B91A-8D7DF32A8A3C}" type="pres">
      <dgm:prSet presAssocID="{C21464CD-C67B-4D56-9559-A7CF224849FE}" presName="dummy2b" presStyleCnt="0"/>
      <dgm:spPr/>
    </dgm:pt>
    <dgm:pt modelId="{BD70D295-5D53-4757-8E7C-9B519C9D8AEA}" type="pres">
      <dgm:prSet presAssocID="{C21464CD-C67B-4D56-9559-A7CF224849FE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7B6B8640-01F9-4BC3-955A-E815CEBCD3CE}" type="pres">
      <dgm:prSet presAssocID="{C21464CD-C67B-4D56-9559-A7CF224849FE}" presName="wedge3" presStyleLbl="node1" presStyleIdx="2" presStyleCnt="3"/>
      <dgm:spPr/>
    </dgm:pt>
    <dgm:pt modelId="{FEEC622A-9771-4A92-8507-D035112BCEA9}" type="pres">
      <dgm:prSet presAssocID="{C21464CD-C67B-4D56-9559-A7CF224849FE}" presName="dummy3a" presStyleCnt="0"/>
      <dgm:spPr/>
    </dgm:pt>
    <dgm:pt modelId="{7F9F6DD8-274C-4407-927E-1ECF4A5BEE34}" type="pres">
      <dgm:prSet presAssocID="{C21464CD-C67B-4D56-9559-A7CF224849FE}" presName="dummy3b" presStyleCnt="0"/>
      <dgm:spPr/>
    </dgm:pt>
    <dgm:pt modelId="{6DD496C2-6B9D-4A2C-89EF-28BDC475B47F}" type="pres">
      <dgm:prSet presAssocID="{C21464CD-C67B-4D56-9559-A7CF224849FE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0536BE59-FABF-4BCC-9FBA-49CDF18376BD}" type="pres">
      <dgm:prSet presAssocID="{0A140398-7C5D-47B5-856D-80A15297CDE6}" presName="arrowWedge1" presStyleLbl="fgSibTrans2D1" presStyleIdx="0" presStyleCnt="3"/>
      <dgm:spPr/>
    </dgm:pt>
    <dgm:pt modelId="{423B0AD9-6075-4733-913B-9BE4B1A323A2}" type="pres">
      <dgm:prSet presAssocID="{24847F06-75BF-43EE-8DB5-883524CDCFF6}" presName="arrowWedge2" presStyleLbl="fgSibTrans2D1" presStyleIdx="1" presStyleCnt="3"/>
      <dgm:spPr/>
    </dgm:pt>
    <dgm:pt modelId="{19F8AFBF-8131-4204-9C54-65C6DF6A600E}" type="pres">
      <dgm:prSet presAssocID="{E33FBCD1-2F07-40D3-A026-F968C5C05B32}" presName="arrowWedge3" presStyleLbl="fgSibTrans2D1" presStyleIdx="2" presStyleCnt="3"/>
      <dgm:spPr/>
    </dgm:pt>
  </dgm:ptLst>
  <dgm:cxnLst>
    <dgm:cxn modelId="{01C8152B-C650-4649-9588-059E78D90F76}" srcId="{C21464CD-C67B-4D56-9559-A7CF224849FE}" destId="{392B6336-DFAE-46F3-98A8-35249E77EFB2}" srcOrd="1" destOrd="0" parTransId="{A7E91150-A618-4211-985D-209642B5B430}" sibTransId="{24847F06-75BF-43EE-8DB5-883524CDCFF6}"/>
    <dgm:cxn modelId="{C0F5B93C-494E-4D8A-A960-AB24D6388355}" type="presOf" srcId="{90502DB7-895B-48D4-BDE0-77BD2C39BC9E}" destId="{6DD496C2-6B9D-4A2C-89EF-28BDC475B47F}" srcOrd="1" destOrd="0" presId="urn:microsoft.com/office/officeart/2005/8/layout/cycle8"/>
    <dgm:cxn modelId="{AED9B952-B6B0-43F4-B1D4-A6D6A71076CF}" type="presOf" srcId="{D07F1D02-B20A-406A-9EA9-9CEB0F2411E0}" destId="{1EAC0E1B-5EC9-42AE-992A-1055A81D536B}" srcOrd="0" destOrd="0" presId="urn:microsoft.com/office/officeart/2005/8/layout/cycle8"/>
    <dgm:cxn modelId="{05B49E8B-1929-4BF7-AD67-DD48E35F7224}" type="presOf" srcId="{392B6336-DFAE-46F3-98A8-35249E77EFB2}" destId="{0D8BA9F0-8ED6-4F0F-9D99-EACD1904702B}" srcOrd="0" destOrd="0" presId="urn:microsoft.com/office/officeart/2005/8/layout/cycle8"/>
    <dgm:cxn modelId="{74A02E9A-87F5-42B2-B417-1B93059CDD51}" srcId="{C21464CD-C67B-4D56-9559-A7CF224849FE}" destId="{D07F1D02-B20A-406A-9EA9-9CEB0F2411E0}" srcOrd="0" destOrd="0" parTransId="{AF942830-6C9F-4CBC-BF09-171A4D5D2CC2}" sibTransId="{0A140398-7C5D-47B5-856D-80A15297CDE6}"/>
    <dgm:cxn modelId="{ABD9D4B3-2C50-4EAD-8ED8-EC6EE72C2444}" type="presOf" srcId="{392B6336-DFAE-46F3-98A8-35249E77EFB2}" destId="{BD70D295-5D53-4757-8E7C-9B519C9D8AEA}" srcOrd="1" destOrd="0" presId="urn:microsoft.com/office/officeart/2005/8/layout/cycle8"/>
    <dgm:cxn modelId="{3F682CBC-E0D0-4647-A21D-901CF19CC06C}" type="presOf" srcId="{90502DB7-895B-48D4-BDE0-77BD2C39BC9E}" destId="{7B6B8640-01F9-4BC3-955A-E815CEBCD3CE}" srcOrd="0" destOrd="0" presId="urn:microsoft.com/office/officeart/2005/8/layout/cycle8"/>
    <dgm:cxn modelId="{A5C07EC1-8E7C-48F7-8E20-79E6D03ADAA6}" srcId="{C21464CD-C67B-4D56-9559-A7CF224849FE}" destId="{90502DB7-895B-48D4-BDE0-77BD2C39BC9E}" srcOrd="2" destOrd="0" parTransId="{CCE2D365-D8C0-4854-B39F-EFB2A206AB74}" sibTransId="{E33FBCD1-2F07-40D3-A026-F968C5C05B32}"/>
    <dgm:cxn modelId="{393754C4-525A-4738-9A28-89F619E76707}" type="presOf" srcId="{C21464CD-C67B-4D56-9559-A7CF224849FE}" destId="{5E5389D5-9722-4582-80F5-1DA1F1F9A79D}" srcOrd="0" destOrd="0" presId="urn:microsoft.com/office/officeart/2005/8/layout/cycle8"/>
    <dgm:cxn modelId="{B36833CE-A718-444E-9A66-A6A05EF50B75}" type="presOf" srcId="{D07F1D02-B20A-406A-9EA9-9CEB0F2411E0}" destId="{D8202AD9-31A9-4538-BCAC-B6AC6C2802FB}" srcOrd="1" destOrd="0" presId="urn:microsoft.com/office/officeart/2005/8/layout/cycle8"/>
    <dgm:cxn modelId="{7CB32F13-A51C-46DF-B169-014869355E5D}" type="presParOf" srcId="{5E5389D5-9722-4582-80F5-1DA1F1F9A79D}" destId="{1EAC0E1B-5EC9-42AE-992A-1055A81D536B}" srcOrd="0" destOrd="0" presId="urn:microsoft.com/office/officeart/2005/8/layout/cycle8"/>
    <dgm:cxn modelId="{B841A4D1-E851-4FA2-B647-554B18EC6FC4}" type="presParOf" srcId="{5E5389D5-9722-4582-80F5-1DA1F1F9A79D}" destId="{9BD3E879-63D3-4963-8B5D-A83ED8215DDB}" srcOrd="1" destOrd="0" presId="urn:microsoft.com/office/officeart/2005/8/layout/cycle8"/>
    <dgm:cxn modelId="{58A3795D-7D98-490A-A61A-DC960CA27898}" type="presParOf" srcId="{5E5389D5-9722-4582-80F5-1DA1F1F9A79D}" destId="{29BB3268-809E-4FDB-9B27-22F5C3B6A497}" srcOrd="2" destOrd="0" presId="urn:microsoft.com/office/officeart/2005/8/layout/cycle8"/>
    <dgm:cxn modelId="{031EDCA2-5103-4606-BFCB-18648B1C0410}" type="presParOf" srcId="{5E5389D5-9722-4582-80F5-1DA1F1F9A79D}" destId="{D8202AD9-31A9-4538-BCAC-B6AC6C2802FB}" srcOrd="3" destOrd="0" presId="urn:microsoft.com/office/officeart/2005/8/layout/cycle8"/>
    <dgm:cxn modelId="{3D226B58-2A42-4769-9CA9-BD42B27D5F8D}" type="presParOf" srcId="{5E5389D5-9722-4582-80F5-1DA1F1F9A79D}" destId="{0D8BA9F0-8ED6-4F0F-9D99-EACD1904702B}" srcOrd="4" destOrd="0" presId="urn:microsoft.com/office/officeart/2005/8/layout/cycle8"/>
    <dgm:cxn modelId="{0AF95A11-2F57-485A-9515-F2A042667A6A}" type="presParOf" srcId="{5E5389D5-9722-4582-80F5-1DA1F1F9A79D}" destId="{4BE049E5-1CA3-416B-89FA-24844F44E4F7}" srcOrd="5" destOrd="0" presId="urn:microsoft.com/office/officeart/2005/8/layout/cycle8"/>
    <dgm:cxn modelId="{6E1D8E11-58E3-4B8D-A3F8-84542DF46C36}" type="presParOf" srcId="{5E5389D5-9722-4582-80F5-1DA1F1F9A79D}" destId="{F1866F41-9903-4094-B91A-8D7DF32A8A3C}" srcOrd="6" destOrd="0" presId="urn:microsoft.com/office/officeart/2005/8/layout/cycle8"/>
    <dgm:cxn modelId="{C11B6279-5FD1-46EF-BC82-6D4E859EA975}" type="presParOf" srcId="{5E5389D5-9722-4582-80F5-1DA1F1F9A79D}" destId="{BD70D295-5D53-4757-8E7C-9B519C9D8AEA}" srcOrd="7" destOrd="0" presId="urn:microsoft.com/office/officeart/2005/8/layout/cycle8"/>
    <dgm:cxn modelId="{4CB265A1-6E56-43D6-BDB2-3E3356E0CA09}" type="presParOf" srcId="{5E5389D5-9722-4582-80F5-1DA1F1F9A79D}" destId="{7B6B8640-01F9-4BC3-955A-E815CEBCD3CE}" srcOrd="8" destOrd="0" presId="urn:microsoft.com/office/officeart/2005/8/layout/cycle8"/>
    <dgm:cxn modelId="{349B94C1-C56C-49CF-B6FE-1FC848072702}" type="presParOf" srcId="{5E5389D5-9722-4582-80F5-1DA1F1F9A79D}" destId="{FEEC622A-9771-4A92-8507-D035112BCEA9}" srcOrd="9" destOrd="0" presId="urn:microsoft.com/office/officeart/2005/8/layout/cycle8"/>
    <dgm:cxn modelId="{61BAA952-8B50-4926-B12A-9B09F8653E1C}" type="presParOf" srcId="{5E5389D5-9722-4582-80F5-1DA1F1F9A79D}" destId="{7F9F6DD8-274C-4407-927E-1ECF4A5BEE34}" srcOrd="10" destOrd="0" presId="urn:microsoft.com/office/officeart/2005/8/layout/cycle8"/>
    <dgm:cxn modelId="{90B2D023-7051-49F4-9703-29D18E5AE9CF}" type="presParOf" srcId="{5E5389D5-9722-4582-80F5-1DA1F1F9A79D}" destId="{6DD496C2-6B9D-4A2C-89EF-28BDC475B47F}" srcOrd="11" destOrd="0" presId="urn:microsoft.com/office/officeart/2005/8/layout/cycle8"/>
    <dgm:cxn modelId="{ECD17DBA-97CA-4D28-BC4D-D10D48923F94}" type="presParOf" srcId="{5E5389D5-9722-4582-80F5-1DA1F1F9A79D}" destId="{0536BE59-FABF-4BCC-9FBA-49CDF18376BD}" srcOrd="12" destOrd="0" presId="urn:microsoft.com/office/officeart/2005/8/layout/cycle8"/>
    <dgm:cxn modelId="{316FC870-9131-4799-80C4-3853F743F29B}" type="presParOf" srcId="{5E5389D5-9722-4582-80F5-1DA1F1F9A79D}" destId="{423B0AD9-6075-4733-913B-9BE4B1A323A2}" srcOrd="13" destOrd="0" presId="urn:microsoft.com/office/officeart/2005/8/layout/cycle8"/>
    <dgm:cxn modelId="{4C965D41-88BE-4870-9B55-8BFBD7BF237A}" type="presParOf" srcId="{5E5389D5-9722-4582-80F5-1DA1F1F9A79D}" destId="{19F8AFBF-8131-4204-9C54-65C6DF6A600E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061FAB-AC88-4D70-BEAF-07EAF6ADD12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FDDAA36-22C7-4EBD-97C7-CF6F8B3D6EC3}">
      <dgm:prSet phldrT="[Текст]"/>
      <dgm:spPr/>
      <dgm:t>
        <a:bodyPr/>
        <a:lstStyle/>
        <a:p>
          <a:r>
            <a:rPr lang="uk-UA" dirty="0"/>
            <a:t>Аналіз потреб навчання</a:t>
          </a:r>
        </a:p>
      </dgm:t>
    </dgm:pt>
    <dgm:pt modelId="{7D84DE24-0799-42AC-A238-815EB287D0D1}" type="parTrans" cxnId="{679D43CD-2119-4121-A09C-901DE7B8CC01}">
      <dgm:prSet/>
      <dgm:spPr/>
      <dgm:t>
        <a:bodyPr/>
        <a:lstStyle/>
        <a:p>
          <a:endParaRPr lang="uk-UA"/>
        </a:p>
      </dgm:t>
    </dgm:pt>
    <dgm:pt modelId="{9E572794-8BA8-47E5-841A-3F8977E6D480}" type="sibTrans" cxnId="{679D43CD-2119-4121-A09C-901DE7B8CC01}">
      <dgm:prSet/>
      <dgm:spPr/>
      <dgm:t>
        <a:bodyPr/>
        <a:lstStyle/>
        <a:p>
          <a:endParaRPr lang="uk-UA"/>
        </a:p>
      </dgm:t>
    </dgm:pt>
    <dgm:pt modelId="{01679C73-1C90-4E3B-9C67-D4C3EF5A96E7}">
      <dgm:prSet phldrT="[Текст]"/>
      <dgm:spPr/>
      <dgm:t>
        <a:bodyPr/>
        <a:lstStyle/>
        <a:p>
          <a:r>
            <a:rPr lang="uk-UA" dirty="0"/>
            <a:t>Підготовка</a:t>
          </a:r>
        </a:p>
      </dgm:t>
    </dgm:pt>
    <dgm:pt modelId="{A0AF6B8E-B65B-460A-96EF-C7573AF9E2D1}" type="parTrans" cxnId="{589704BC-453D-41E0-842E-77709DE1710C}">
      <dgm:prSet/>
      <dgm:spPr/>
      <dgm:t>
        <a:bodyPr/>
        <a:lstStyle/>
        <a:p>
          <a:endParaRPr lang="uk-UA"/>
        </a:p>
      </dgm:t>
    </dgm:pt>
    <dgm:pt modelId="{24A1C2B5-B454-4086-BBEA-4B7D9658D222}" type="sibTrans" cxnId="{589704BC-453D-41E0-842E-77709DE1710C}">
      <dgm:prSet/>
      <dgm:spPr/>
      <dgm:t>
        <a:bodyPr/>
        <a:lstStyle/>
        <a:p>
          <a:endParaRPr lang="uk-UA"/>
        </a:p>
      </dgm:t>
    </dgm:pt>
    <dgm:pt modelId="{E7958FBB-1666-41E2-98D5-B49100B63684}">
      <dgm:prSet phldrT="[Текст]"/>
      <dgm:spPr/>
      <dgm:t>
        <a:bodyPr/>
        <a:lstStyle/>
        <a:p>
          <a:r>
            <a:rPr lang="uk-UA" dirty="0"/>
            <a:t>Власне проведення</a:t>
          </a:r>
        </a:p>
      </dgm:t>
    </dgm:pt>
    <dgm:pt modelId="{DF1AEC29-2A05-4B2D-874C-3AFB8143D080}" type="parTrans" cxnId="{5D1EFF83-4C4A-4B85-80BB-446F1FA61809}">
      <dgm:prSet/>
      <dgm:spPr/>
      <dgm:t>
        <a:bodyPr/>
        <a:lstStyle/>
        <a:p>
          <a:endParaRPr lang="uk-UA"/>
        </a:p>
      </dgm:t>
    </dgm:pt>
    <dgm:pt modelId="{8FFBE5D4-F360-4226-A653-E204267D8BAC}" type="sibTrans" cxnId="{5D1EFF83-4C4A-4B85-80BB-446F1FA61809}">
      <dgm:prSet/>
      <dgm:spPr/>
      <dgm:t>
        <a:bodyPr/>
        <a:lstStyle/>
        <a:p>
          <a:endParaRPr lang="uk-UA"/>
        </a:p>
      </dgm:t>
    </dgm:pt>
    <dgm:pt modelId="{272533EF-74FC-4B7F-9C3C-E889C03C7708}">
      <dgm:prSet phldrT="[Текст]"/>
      <dgm:spPr/>
      <dgm:t>
        <a:bodyPr/>
        <a:lstStyle/>
        <a:p>
          <a:r>
            <a:rPr lang="uk-UA" dirty="0"/>
            <a:t>Оцінка</a:t>
          </a:r>
        </a:p>
      </dgm:t>
    </dgm:pt>
    <dgm:pt modelId="{5FF5C068-3C8F-4393-92DA-A8E2EDAFC1DA}" type="parTrans" cxnId="{5F8360C8-C1FD-4259-97AC-2E6EC2B45D21}">
      <dgm:prSet/>
      <dgm:spPr/>
      <dgm:t>
        <a:bodyPr/>
        <a:lstStyle/>
        <a:p>
          <a:endParaRPr lang="uk-UA"/>
        </a:p>
      </dgm:t>
    </dgm:pt>
    <dgm:pt modelId="{8A631619-8611-4B61-870F-DC0D1469FDB0}" type="sibTrans" cxnId="{5F8360C8-C1FD-4259-97AC-2E6EC2B45D21}">
      <dgm:prSet/>
      <dgm:spPr/>
      <dgm:t>
        <a:bodyPr/>
        <a:lstStyle/>
        <a:p>
          <a:endParaRPr lang="uk-UA"/>
        </a:p>
      </dgm:t>
    </dgm:pt>
    <dgm:pt modelId="{7F6038FA-E518-4BA5-A7A6-71253E666876}" type="pres">
      <dgm:prSet presAssocID="{2C061FAB-AC88-4D70-BEAF-07EAF6ADD129}" presName="outerComposite" presStyleCnt="0">
        <dgm:presLayoutVars>
          <dgm:chMax val="5"/>
          <dgm:dir/>
          <dgm:resizeHandles val="exact"/>
        </dgm:presLayoutVars>
      </dgm:prSet>
      <dgm:spPr/>
    </dgm:pt>
    <dgm:pt modelId="{A28DA38B-40CA-4088-AB49-F19B84389D06}" type="pres">
      <dgm:prSet presAssocID="{2C061FAB-AC88-4D70-BEAF-07EAF6ADD129}" presName="dummyMaxCanvas" presStyleCnt="0">
        <dgm:presLayoutVars/>
      </dgm:prSet>
      <dgm:spPr/>
    </dgm:pt>
    <dgm:pt modelId="{E1B5A5CA-5FEC-47E7-A5CC-85490CE294B8}" type="pres">
      <dgm:prSet presAssocID="{2C061FAB-AC88-4D70-BEAF-07EAF6ADD129}" presName="FourNodes_1" presStyleLbl="node1" presStyleIdx="0" presStyleCnt="4">
        <dgm:presLayoutVars>
          <dgm:bulletEnabled val="1"/>
        </dgm:presLayoutVars>
      </dgm:prSet>
      <dgm:spPr/>
    </dgm:pt>
    <dgm:pt modelId="{CBA094A4-E916-4938-9AC8-42E8EC90ACC0}" type="pres">
      <dgm:prSet presAssocID="{2C061FAB-AC88-4D70-BEAF-07EAF6ADD129}" presName="FourNodes_2" presStyleLbl="node1" presStyleIdx="1" presStyleCnt="4">
        <dgm:presLayoutVars>
          <dgm:bulletEnabled val="1"/>
        </dgm:presLayoutVars>
      </dgm:prSet>
      <dgm:spPr/>
    </dgm:pt>
    <dgm:pt modelId="{F5B5E42F-50C2-4C0E-ACA2-22986D446751}" type="pres">
      <dgm:prSet presAssocID="{2C061FAB-AC88-4D70-BEAF-07EAF6ADD129}" presName="FourNodes_3" presStyleLbl="node1" presStyleIdx="2" presStyleCnt="4">
        <dgm:presLayoutVars>
          <dgm:bulletEnabled val="1"/>
        </dgm:presLayoutVars>
      </dgm:prSet>
      <dgm:spPr/>
    </dgm:pt>
    <dgm:pt modelId="{981F83C7-FFB4-4A08-8FE8-AD9E3B2526B4}" type="pres">
      <dgm:prSet presAssocID="{2C061FAB-AC88-4D70-BEAF-07EAF6ADD129}" presName="FourNodes_4" presStyleLbl="node1" presStyleIdx="3" presStyleCnt="4">
        <dgm:presLayoutVars>
          <dgm:bulletEnabled val="1"/>
        </dgm:presLayoutVars>
      </dgm:prSet>
      <dgm:spPr/>
    </dgm:pt>
    <dgm:pt modelId="{48D6B534-3313-440B-8CED-3B2D83F659A8}" type="pres">
      <dgm:prSet presAssocID="{2C061FAB-AC88-4D70-BEAF-07EAF6ADD129}" presName="FourConn_1-2" presStyleLbl="fgAccFollowNode1" presStyleIdx="0" presStyleCnt="3">
        <dgm:presLayoutVars>
          <dgm:bulletEnabled val="1"/>
        </dgm:presLayoutVars>
      </dgm:prSet>
      <dgm:spPr/>
    </dgm:pt>
    <dgm:pt modelId="{C218D500-7082-4D4D-B733-EDBDC944EE99}" type="pres">
      <dgm:prSet presAssocID="{2C061FAB-AC88-4D70-BEAF-07EAF6ADD129}" presName="FourConn_2-3" presStyleLbl="fgAccFollowNode1" presStyleIdx="1" presStyleCnt="3">
        <dgm:presLayoutVars>
          <dgm:bulletEnabled val="1"/>
        </dgm:presLayoutVars>
      </dgm:prSet>
      <dgm:spPr/>
    </dgm:pt>
    <dgm:pt modelId="{9DD8345B-A038-4BF4-B7C6-EE64AC7CE851}" type="pres">
      <dgm:prSet presAssocID="{2C061FAB-AC88-4D70-BEAF-07EAF6ADD129}" presName="FourConn_3-4" presStyleLbl="fgAccFollowNode1" presStyleIdx="2" presStyleCnt="3">
        <dgm:presLayoutVars>
          <dgm:bulletEnabled val="1"/>
        </dgm:presLayoutVars>
      </dgm:prSet>
      <dgm:spPr/>
    </dgm:pt>
    <dgm:pt modelId="{30C82708-FC8A-41D3-B0C2-9507948A6CC0}" type="pres">
      <dgm:prSet presAssocID="{2C061FAB-AC88-4D70-BEAF-07EAF6ADD129}" presName="FourNodes_1_text" presStyleLbl="node1" presStyleIdx="3" presStyleCnt="4">
        <dgm:presLayoutVars>
          <dgm:bulletEnabled val="1"/>
        </dgm:presLayoutVars>
      </dgm:prSet>
      <dgm:spPr/>
    </dgm:pt>
    <dgm:pt modelId="{7BDE6D78-F1EA-4AE5-B546-2CEE204C8D68}" type="pres">
      <dgm:prSet presAssocID="{2C061FAB-AC88-4D70-BEAF-07EAF6ADD129}" presName="FourNodes_2_text" presStyleLbl="node1" presStyleIdx="3" presStyleCnt="4">
        <dgm:presLayoutVars>
          <dgm:bulletEnabled val="1"/>
        </dgm:presLayoutVars>
      </dgm:prSet>
      <dgm:spPr/>
    </dgm:pt>
    <dgm:pt modelId="{C8D7796D-5293-499F-8211-90BC61C828D4}" type="pres">
      <dgm:prSet presAssocID="{2C061FAB-AC88-4D70-BEAF-07EAF6ADD129}" presName="FourNodes_3_text" presStyleLbl="node1" presStyleIdx="3" presStyleCnt="4">
        <dgm:presLayoutVars>
          <dgm:bulletEnabled val="1"/>
        </dgm:presLayoutVars>
      </dgm:prSet>
      <dgm:spPr/>
    </dgm:pt>
    <dgm:pt modelId="{C455BF19-8D1C-4070-AC8A-7D862ACE613E}" type="pres">
      <dgm:prSet presAssocID="{2C061FAB-AC88-4D70-BEAF-07EAF6ADD12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B0B10B19-2F09-4AC9-98D0-3FDBF9EAF769}" type="presOf" srcId="{9E572794-8BA8-47E5-841A-3F8977E6D480}" destId="{48D6B534-3313-440B-8CED-3B2D83F659A8}" srcOrd="0" destOrd="0" presId="urn:microsoft.com/office/officeart/2005/8/layout/vProcess5"/>
    <dgm:cxn modelId="{919E1525-E4AB-4874-B940-F1CBDAB02F9B}" type="presOf" srcId="{AFDDAA36-22C7-4EBD-97C7-CF6F8B3D6EC3}" destId="{E1B5A5CA-5FEC-47E7-A5CC-85490CE294B8}" srcOrd="0" destOrd="0" presId="urn:microsoft.com/office/officeart/2005/8/layout/vProcess5"/>
    <dgm:cxn modelId="{D0B5B044-2CD7-4DEC-B0AA-68182FB9E106}" type="presOf" srcId="{01679C73-1C90-4E3B-9C67-D4C3EF5A96E7}" destId="{CBA094A4-E916-4938-9AC8-42E8EC90ACC0}" srcOrd="0" destOrd="0" presId="urn:microsoft.com/office/officeart/2005/8/layout/vProcess5"/>
    <dgm:cxn modelId="{60E22777-62AE-43DB-BB01-77D843C62BAB}" type="presOf" srcId="{8FFBE5D4-F360-4226-A653-E204267D8BAC}" destId="{9DD8345B-A038-4BF4-B7C6-EE64AC7CE851}" srcOrd="0" destOrd="0" presId="urn:microsoft.com/office/officeart/2005/8/layout/vProcess5"/>
    <dgm:cxn modelId="{5D1EFF83-4C4A-4B85-80BB-446F1FA61809}" srcId="{2C061FAB-AC88-4D70-BEAF-07EAF6ADD129}" destId="{E7958FBB-1666-41E2-98D5-B49100B63684}" srcOrd="2" destOrd="0" parTransId="{DF1AEC29-2A05-4B2D-874C-3AFB8143D080}" sibTransId="{8FFBE5D4-F360-4226-A653-E204267D8BAC}"/>
    <dgm:cxn modelId="{2370C393-A8A8-4656-AE41-00AC9A364CDE}" type="presOf" srcId="{E7958FBB-1666-41E2-98D5-B49100B63684}" destId="{F5B5E42F-50C2-4C0E-ACA2-22986D446751}" srcOrd="0" destOrd="0" presId="urn:microsoft.com/office/officeart/2005/8/layout/vProcess5"/>
    <dgm:cxn modelId="{82B5B994-0910-4B49-B00D-0232C69681FF}" type="presOf" srcId="{AFDDAA36-22C7-4EBD-97C7-CF6F8B3D6EC3}" destId="{30C82708-FC8A-41D3-B0C2-9507948A6CC0}" srcOrd="1" destOrd="0" presId="urn:microsoft.com/office/officeart/2005/8/layout/vProcess5"/>
    <dgm:cxn modelId="{B3B78AB7-3302-4DC6-A995-5BF57C52F0FE}" type="presOf" srcId="{272533EF-74FC-4B7F-9C3C-E889C03C7708}" destId="{C455BF19-8D1C-4070-AC8A-7D862ACE613E}" srcOrd="1" destOrd="0" presId="urn:microsoft.com/office/officeart/2005/8/layout/vProcess5"/>
    <dgm:cxn modelId="{589704BC-453D-41E0-842E-77709DE1710C}" srcId="{2C061FAB-AC88-4D70-BEAF-07EAF6ADD129}" destId="{01679C73-1C90-4E3B-9C67-D4C3EF5A96E7}" srcOrd="1" destOrd="0" parTransId="{A0AF6B8E-B65B-460A-96EF-C7573AF9E2D1}" sibTransId="{24A1C2B5-B454-4086-BBEA-4B7D9658D222}"/>
    <dgm:cxn modelId="{5F8360C8-C1FD-4259-97AC-2E6EC2B45D21}" srcId="{2C061FAB-AC88-4D70-BEAF-07EAF6ADD129}" destId="{272533EF-74FC-4B7F-9C3C-E889C03C7708}" srcOrd="3" destOrd="0" parTransId="{5FF5C068-3C8F-4393-92DA-A8E2EDAFC1DA}" sibTransId="{8A631619-8611-4B61-870F-DC0D1469FDB0}"/>
    <dgm:cxn modelId="{D10404C9-086F-4CDE-9BA0-B8735B423BA8}" type="presOf" srcId="{272533EF-74FC-4B7F-9C3C-E889C03C7708}" destId="{981F83C7-FFB4-4A08-8FE8-AD9E3B2526B4}" srcOrd="0" destOrd="0" presId="urn:microsoft.com/office/officeart/2005/8/layout/vProcess5"/>
    <dgm:cxn modelId="{679D43CD-2119-4121-A09C-901DE7B8CC01}" srcId="{2C061FAB-AC88-4D70-BEAF-07EAF6ADD129}" destId="{AFDDAA36-22C7-4EBD-97C7-CF6F8B3D6EC3}" srcOrd="0" destOrd="0" parTransId="{7D84DE24-0799-42AC-A238-815EB287D0D1}" sibTransId="{9E572794-8BA8-47E5-841A-3F8977E6D480}"/>
    <dgm:cxn modelId="{29B284E5-8AA4-4628-89EF-20854FDE75AE}" type="presOf" srcId="{2C061FAB-AC88-4D70-BEAF-07EAF6ADD129}" destId="{7F6038FA-E518-4BA5-A7A6-71253E666876}" srcOrd="0" destOrd="0" presId="urn:microsoft.com/office/officeart/2005/8/layout/vProcess5"/>
    <dgm:cxn modelId="{4F9C18EA-1F74-4F59-A14D-AEC2EDD86B65}" type="presOf" srcId="{E7958FBB-1666-41E2-98D5-B49100B63684}" destId="{C8D7796D-5293-499F-8211-90BC61C828D4}" srcOrd="1" destOrd="0" presId="urn:microsoft.com/office/officeart/2005/8/layout/vProcess5"/>
    <dgm:cxn modelId="{9557BFF5-3AB5-4A8C-9072-06273B7DA79F}" type="presOf" srcId="{24A1C2B5-B454-4086-BBEA-4B7D9658D222}" destId="{C218D500-7082-4D4D-B733-EDBDC944EE99}" srcOrd="0" destOrd="0" presId="urn:microsoft.com/office/officeart/2005/8/layout/vProcess5"/>
    <dgm:cxn modelId="{C69733F9-C1FE-4B59-8F9F-8F4A3C9204C5}" type="presOf" srcId="{01679C73-1C90-4E3B-9C67-D4C3EF5A96E7}" destId="{7BDE6D78-F1EA-4AE5-B546-2CEE204C8D68}" srcOrd="1" destOrd="0" presId="urn:microsoft.com/office/officeart/2005/8/layout/vProcess5"/>
    <dgm:cxn modelId="{860F5349-AFB4-4312-9E68-B816A5C969C3}" type="presParOf" srcId="{7F6038FA-E518-4BA5-A7A6-71253E666876}" destId="{A28DA38B-40CA-4088-AB49-F19B84389D06}" srcOrd="0" destOrd="0" presId="urn:microsoft.com/office/officeart/2005/8/layout/vProcess5"/>
    <dgm:cxn modelId="{51AC5C86-B968-4745-B531-07C12FBA7CA6}" type="presParOf" srcId="{7F6038FA-E518-4BA5-A7A6-71253E666876}" destId="{E1B5A5CA-5FEC-47E7-A5CC-85490CE294B8}" srcOrd="1" destOrd="0" presId="urn:microsoft.com/office/officeart/2005/8/layout/vProcess5"/>
    <dgm:cxn modelId="{1F6C3424-6A5F-4E28-A780-BA5DDB13004E}" type="presParOf" srcId="{7F6038FA-E518-4BA5-A7A6-71253E666876}" destId="{CBA094A4-E916-4938-9AC8-42E8EC90ACC0}" srcOrd="2" destOrd="0" presId="urn:microsoft.com/office/officeart/2005/8/layout/vProcess5"/>
    <dgm:cxn modelId="{CE0960F6-FD3C-44A4-A0A5-A2F331B6199C}" type="presParOf" srcId="{7F6038FA-E518-4BA5-A7A6-71253E666876}" destId="{F5B5E42F-50C2-4C0E-ACA2-22986D446751}" srcOrd="3" destOrd="0" presId="urn:microsoft.com/office/officeart/2005/8/layout/vProcess5"/>
    <dgm:cxn modelId="{3B3FF459-089D-456D-890D-4E7504354974}" type="presParOf" srcId="{7F6038FA-E518-4BA5-A7A6-71253E666876}" destId="{981F83C7-FFB4-4A08-8FE8-AD9E3B2526B4}" srcOrd="4" destOrd="0" presId="urn:microsoft.com/office/officeart/2005/8/layout/vProcess5"/>
    <dgm:cxn modelId="{8EE1DB1A-E86B-44A6-9C28-BAD1AB561EEA}" type="presParOf" srcId="{7F6038FA-E518-4BA5-A7A6-71253E666876}" destId="{48D6B534-3313-440B-8CED-3B2D83F659A8}" srcOrd="5" destOrd="0" presId="urn:microsoft.com/office/officeart/2005/8/layout/vProcess5"/>
    <dgm:cxn modelId="{9B0BC4DD-6014-4F5B-925B-EFD75F9EFFA1}" type="presParOf" srcId="{7F6038FA-E518-4BA5-A7A6-71253E666876}" destId="{C218D500-7082-4D4D-B733-EDBDC944EE99}" srcOrd="6" destOrd="0" presId="urn:microsoft.com/office/officeart/2005/8/layout/vProcess5"/>
    <dgm:cxn modelId="{6572E181-71A0-4BD3-9D2E-FBE31B6D3BA5}" type="presParOf" srcId="{7F6038FA-E518-4BA5-A7A6-71253E666876}" destId="{9DD8345B-A038-4BF4-B7C6-EE64AC7CE851}" srcOrd="7" destOrd="0" presId="urn:microsoft.com/office/officeart/2005/8/layout/vProcess5"/>
    <dgm:cxn modelId="{FD0A4EE8-95EB-48D1-B1BF-5AB1C6F01A83}" type="presParOf" srcId="{7F6038FA-E518-4BA5-A7A6-71253E666876}" destId="{30C82708-FC8A-41D3-B0C2-9507948A6CC0}" srcOrd="8" destOrd="0" presId="urn:microsoft.com/office/officeart/2005/8/layout/vProcess5"/>
    <dgm:cxn modelId="{FA3EC018-DFC2-4879-8DD0-F3105B068461}" type="presParOf" srcId="{7F6038FA-E518-4BA5-A7A6-71253E666876}" destId="{7BDE6D78-F1EA-4AE5-B546-2CEE204C8D68}" srcOrd="9" destOrd="0" presId="urn:microsoft.com/office/officeart/2005/8/layout/vProcess5"/>
    <dgm:cxn modelId="{C1D29531-4F22-4685-AE51-4B326961E439}" type="presParOf" srcId="{7F6038FA-E518-4BA5-A7A6-71253E666876}" destId="{C8D7796D-5293-499F-8211-90BC61C828D4}" srcOrd="10" destOrd="0" presId="urn:microsoft.com/office/officeart/2005/8/layout/vProcess5"/>
    <dgm:cxn modelId="{B7818571-8B56-4CE5-8275-1B52065C552A}" type="presParOf" srcId="{7F6038FA-E518-4BA5-A7A6-71253E666876}" destId="{C455BF19-8D1C-4070-AC8A-7D862ACE613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096E70-E0A1-47DB-8DA9-2AF83A83BE33}" type="doc">
      <dgm:prSet loTypeId="urn:microsoft.com/office/officeart/2005/8/layout/cycle4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F902FAC-0A45-4E84-A7C5-D8340E81472F}">
      <dgm:prSet phldrT="[Текст]" custT="1"/>
      <dgm:spPr/>
      <dgm:t>
        <a:bodyPr/>
        <a:lstStyle/>
        <a:p>
          <a:r>
            <a:rPr lang="uk-UA" sz="2000" dirty="0"/>
            <a:t>Комфорт</a:t>
          </a:r>
        </a:p>
      </dgm:t>
    </dgm:pt>
    <dgm:pt modelId="{005ADF46-6251-48A9-9A39-F89C2BA89134}" type="parTrans" cxnId="{936CC9C4-0AAC-4406-85C8-396F79CC18CF}">
      <dgm:prSet/>
      <dgm:spPr/>
      <dgm:t>
        <a:bodyPr/>
        <a:lstStyle/>
        <a:p>
          <a:endParaRPr lang="uk-UA" sz="2400"/>
        </a:p>
      </dgm:t>
    </dgm:pt>
    <dgm:pt modelId="{5DBD169E-B1F4-4C2C-844E-71584BB7BFCC}" type="sibTrans" cxnId="{936CC9C4-0AAC-4406-85C8-396F79CC18CF}">
      <dgm:prSet/>
      <dgm:spPr/>
      <dgm:t>
        <a:bodyPr/>
        <a:lstStyle/>
        <a:p>
          <a:endParaRPr lang="uk-UA" sz="2400"/>
        </a:p>
      </dgm:t>
    </dgm:pt>
    <dgm:pt modelId="{498BFF1E-BF41-4806-98ED-504B98D0802F}">
      <dgm:prSet phldrT="[Текст]" custT="1"/>
      <dgm:spPr/>
      <dgm:t>
        <a:bodyPr/>
        <a:lstStyle/>
        <a:p>
          <a:r>
            <a:rPr lang="uk-UA" sz="1400" dirty="0"/>
            <a:t>місце проведення</a:t>
          </a:r>
        </a:p>
      </dgm:t>
    </dgm:pt>
    <dgm:pt modelId="{34755F40-26C9-44B9-8276-C8F866FDF77A}" type="parTrans" cxnId="{4ED3D1CD-8904-449D-A9EC-E028077DE98B}">
      <dgm:prSet/>
      <dgm:spPr/>
      <dgm:t>
        <a:bodyPr/>
        <a:lstStyle/>
        <a:p>
          <a:endParaRPr lang="uk-UA" sz="2400"/>
        </a:p>
      </dgm:t>
    </dgm:pt>
    <dgm:pt modelId="{C70A37FF-243D-468D-8A67-026D9A4D5B4C}" type="sibTrans" cxnId="{4ED3D1CD-8904-449D-A9EC-E028077DE98B}">
      <dgm:prSet/>
      <dgm:spPr/>
      <dgm:t>
        <a:bodyPr/>
        <a:lstStyle/>
        <a:p>
          <a:endParaRPr lang="uk-UA" sz="2400"/>
        </a:p>
      </dgm:t>
    </dgm:pt>
    <dgm:pt modelId="{2F2CC4F4-7F1C-45EB-A91D-499A09010E68}">
      <dgm:prSet phldrT="[Текст]" custT="1"/>
      <dgm:spPr/>
      <dgm:t>
        <a:bodyPr/>
        <a:lstStyle/>
        <a:p>
          <a:r>
            <a:rPr lang="uk-UA" sz="2000" dirty="0"/>
            <a:t>Контент</a:t>
          </a:r>
        </a:p>
      </dgm:t>
    </dgm:pt>
    <dgm:pt modelId="{42EB9176-DDC3-4176-9180-B1910BDBCA84}" type="parTrans" cxnId="{916331D2-7495-4A44-9570-8D2A8CDF4361}">
      <dgm:prSet/>
      <dgm:spPr/>
      <dgm:t>
        <a:bodyPr/>
        <a:lstStyle/>
        <a:p>
          <a:endParaRPr lang="uk-UA" sz="2400"/>
        </a:p>
      </dgm:t>
    </dgm:pt>
    <dgm:pt modelId="{B5CA2796-932F-49CD-A7BE-E0DE2BFA79FC}" type="sibTrans" cxnId="{916331D2-7495-4A44-9570-8D2A8CDF4361}">
      <dgm:prSet/>
      <dgm:spPr/>
      <dgm:t>
        <a:bodyPr/>
        <a:lstStyle/>
        <a:p>
          <a:endParaRPr lang="uk-UA" sz="2400"/>
        </a:p>
      </dgm:t>
    </dgm:pt>
    <dgm:pt modelId="{A1C1B4EE-6370-4F2C-81C7-500ADE205AC5}">
      <dgm:prSet phldrT="[Текст]" custT="1"/>
      <dgm:spPr/>
      <dgm:t>
        <a:bodyPr/>
        <a:lstStyle/>
        <a:p>
          <a:r>
            <a:rPr lang="uk-UA" sz="1400" dirty="0"/>
            <a:t>рівень знань</a:t>
          </a:r>
        </a:p>
      </dgm:t>
    </dgm:pt>
    <dgm:pt modelId="{6A8A1FC7-6E2F-487B-86EA-5575F7A805D8}" type="parTrans" cxnId="{05AF507B-01E1-4842-8777-8433A1FC7D0A}">
      <dgm:prSet/>
      <dgm:spPr/>
      <dgm:t>
        <a:bodyPr/>
        <a:lstStyle/>
        <a:p>
          <a:endParaRPr lang="uk-UA" sz="2400"/>
        </a:p>
      </dgm:t>
    </dgm:pt>
    <dgm:pt modelId="{4781532D-EC7B-4EFD-A331-B6AD7FF08A81}" type="sibTrans" cxnId="{05AF507B-01E1-4842-8777-8433A1FC7D0A}">
      <dgm:prSet/>
      <dgm:spPr/>
      <dgm:t>
        <a:bodyPr/>
        <a:lstStyle/>
        <a:p>
          <a:endParaRPr lang="uk-UA" sz="2400"/>
        </a:p>
      </dgm:t>
    </dgm:pt>
    <dgm:pt modelId="{272AFD9B-8958-4CCD-A7C4-C5FB8618B3D4}">
      <dgm:prSet phldrT="[Текст]" custT="1"/>
      <dgm:spPr/>
      <dgm:t>
        <a:bodyPr/>
        <a:lstStyle/>
        <a:p>
          <a:r>
            <a:rPr lang="uk-UA" sz="1600" dirty="0"/>
            <a:t>Модерація</a:t>
          </a:r>
        </a:p>
      </dgm:t>
    </dgm:pt>
    <dgm:pt modelId="{F5EB94FE-696B-427D-8C03-DA15B1807D3F}" type="parTrans" cxnId="{B1A3FD89-65CC-4391-996E-00D27A33BE81}">
      <dgm:prSet/>
      <dgm:spPr/>
      <dgm:t>
        <a:bodyPr/>
        <a:lstStyle/>
        <a:p>
          <a:endParaRPr lang="uk-UA" sz="2400"/>
        </a:p>
      </dgm:t>
    </dgm:pt>
    <dgm:pt modelId="{7CC41507-E2C3-4087-9685-BA3F608178C3}" type="sibTrans" cxnId="{B1A3FD89-65CC-4391-996E-00D27A33BE81}">
      <dgm:prSet/>
      <dgm:spPr/>
      <dgm:t>
        <a:bodyPr/>
        <a:lstStyle/>
        <a:p>
          <a:endParaRPr lang="uk-UA" sz="2400"/>
        </a:p>
      </dgm:t>
    </dgm:pt>
    <dgm:pt modelId="{C8D7B8B2-4C63-4CD9-9CDE-0371846F1966}">
      <dgm:prSet phldrT="[Текст]" custT="1"/>
      <dgm:spPr/>
      <dgm:t>
        <a:bodyPr/>
        <a:lstStyle/>
        <a:p>
          <a:r>
            <a:rPr lang="ru-RU" sz="1400" dirty="0"/>
            <a:t>Атмосфера</a:t>
          </a:r>
          <a:endParaRPr lang="uk-UA" sz="1400" dirty="0"/>
        </a:p>
      </dgm:t>
    </dgm:pt>
    <dgm:pt modelId="{67D0C803-6DA5-43AB-866C-B1E644BC38DC}" type="parTrans" cxnId="{0F21D771-953D-40B5-823C-D7D74122D495}">
      <dgm:prSet/>
      <dgm:spPr/>
      <dgm:t>
        <a:bodyPr/>
        <a:lstStyle/>
        <a:p>
          <a:endParaRPr lang="uk-UA" sz="2400"/>
        </a:p>
      </dgm:t>
    </dgm:pt>
    <dgm:pt modelId="{B9070985-13C0-498D-9508-B064698B6327}" type="sibTrans" cxnId="{0F21D771-953D-40B5-823C-D7D74122D495}">
      <dgm:prSet/>
      <dgm:spPr/>
      <dgm:t>
        <a:bodyPr/>
        <a:lstStyle/>
        <a:p>
          <a:endParaRPr lang="uk-UA" sz="2400"/>
        </a:p>
      </dgm:t>
    </dgm:pt>
    <dgm:pt modelId="{A71114C5-3D46-45DC-A3E2-7AC9810D9C01}">
      <dgm:prSet phldrT="[Текст]" custT="1"/>
      <dgm:spPr/>
      <dgm:t>
        <a:bodyPr/>
        <a:lstStyle/>
        <a:p>
          <a:r>
            <a:rPr lang="uk-UA" sz="2000" dirty="0"/>
            <a:t>Що далі?</a:t>
          </a:r>
        </a:p>
      </dgm:t>
    </dgm:pt>
    <dgm:pt modelId="{63E17AB0-7223-44A0-AB02-0719C5E8A377}" type="parTrans" cxnId="{9AB38FDA-302C-4AF1-8AAC-80BE0697D4C8}">
      <dgm:prSet/>
      <dgm:spPr/>
      <dgm:t>
        <a:bodyPr/>
        <a:lstStyle/>
        <a:p>
          <a:endParaRPr lang="uk-UA" sz="2400"/>
        </a:p>
      </dgm:t>
    </dgm:pt>
    <dgm:pt modelId="{C87B7FE7-352E-44D7-9105-E0D4D5937F49}" type="sibTrans" cxnId="{9AB38FDA-302C-4AF1-8AAC-80BE0697D4C8}">
      <dgm:prSet/>
      <dgm:spPr/>
      <dgm:t>
        <a:bodyPr/>
        <a:lstStyle/>
        <a:p>
          <a:endParaRPr lang="uk-UA" sz="2400"/>
        </a:p>
      </dgm:t>
    </dgm:pt>
    <dgm:pt modelId="{6AF42DAA-C55E-4A46-8A34-8E7ED94E7E69}">
      <dgm:prSet phldrT="[Текст]" custT="1"/>
      <dgm:spPr/>
      <dgm:t>
        <a:bodyPr/>
        <a:lstStyle/>
        <a:p>
          <a:r>
            <a:rPr lang="uk-UA" sz="1400" dirty="0"/>
            <a:t>Закріплення отриманих знань та навичок</a:t>
          </a:r>
        </a:p>
      </dgm:t>
    </dgm:pt>
    <dgm:pt modelId="{BAC033E2-57F1-42CC-AF77-DD5193E85FB4}" type="parTrans" cxnId="{89485F15-9153-4A63-A90D-2DD8E3C7C721}">
      <dgm:prSet/>
      <dgm:spPr/>
      <dgm:t>
        <a:bodyPr/>
        <a:lstStyle/>
        <a:p>
          <a:endParaRPr lang="uk-UA" sz="2400"/>
        </a:p>
      </dgm:t>
    </dgm:pt>
    <dgm:pt modelId="{F5A83B0A-E2EC-4B0F-94E9-70771796A173}" type="sibTrans" cxnId="{89485F15-9153-4A63-A90D-2DD8E3C7C721}">
      <dgm:prSet/>
      <dgm:spPr/>
      <dgm:t>
        <a:bodyPr/>
        <a:lstStyle/>
        <a:p>
          <a:endParaRPr lang="uk-UA" sz="2400"/>
        </a:p>
      </dgm:t>
    </dgm:pt>
    <dgm:pt modelId="{496A937F-28A0-45C2-B0DE-F6C23DDCEEAC}">
      <dgm:prSet phldrT="[Текст]" custT="1"/>
      <dgm:spPr/>
      <dgm:t>
        <a:bodyPr/>
        <a:lstStyle/>
        <a:p>
          <a:r>
            <a:rPr lang="uk-UA" sz="1400" dirty="0"/>
            <a:t>кава та їжа</a:t>
          </a:r>
        </a:p>
      </dgm:t>
    </dgm:pt>
    <dgm:pt modelId="{C364943B-0D09-48A1-8805-B52C099AE912}" type="parTrans" cxnId="{19668D00-D3CA-4959-8488-FE504DFB530B}">
      <dgm:prSet/>
      <dgm:spPr/>
      <dgm:t>
        <a:bodyPr/>
        <a:lstStyle/>
        <a:p>
          <a:endParaRPr lang="uk-UA" sz="2400"/>
        </a:p>
      </dgm:t>
    </dgm:pt>
    <dgm:pt modelId="{3D8B1398-CF23-475B-9E49-FA5183A71E78}" type="sibTrans" cxnId="{19668D00-D3CA-4959-8488-FE504DFB530B}">
      <dgm:prSet/>
      <dgm:spPr/>
      <dgm:t>
        <a:bodyPr/>
        <a:lstStyle/>
        <a:p>
          <a:endParaRPr lang="uk-UA" sz="2400"/>
        </a:p>
      </dgm:t>
    </dgm:pt>
    <dgm:pt modelId="{7067C683-6737-43E5-AA07-34A0765E8FEB}">
      <dgm:prSet phldrT="[Текст]" custT="1"/>
      <dgm:spPr/>
      <dgm:t>
        <a:bodyPr/>
        <a:lstStyle/>
        <a:p>
          <a:endParaRPr lang="uk-UA" sz="1400" dirty="0"/>
        </a:p>
      </dgm:t>
    </dgm:pt>
    <dgm:pt modelId="{AE7A9FAC-DF69-4D2E-836B-1BB73D2B34A5}" type="parTrans" cxnId="{19219A0A-1D46-4F87-9441-0938DF14AF1F}">
      <dgm:prSet/>
      <dgm:spPr/>
      <dgm:t>
        <a:bodyPr/>
        <a:lstStyle/>
        <a:p>
          <a:endParaRPr lang="uk-UA" sz="2400"/>
        </a:p>
      </dgm:t>
    </dgm:pt>
    <dgm:pt modelId="{A948817A-BA1F-4F55-971A-F9C3F6F28323}" type="sibTrans" cxnId="{19219A0A-1D46-4F87-9441-0938DF14AF1F}">
      <dgm:prSet/>
      <dgm:spPr/>
      <dgm:t>
        <a:bodyPr/>
        <a:lstStyle/>
        <a:p>
          <a:endParaRPr lang="uk-UA" sz="2400"/>
        </a:p>
      </dgm:t>
    </dgm:pt>
    <dgm:pt modelId="{C143EADA-E587-48C4-9A9B-C2BE2F9A7779}">
      <dgm:prSet phldrT="[Текст]" custT="1"/>
      <dgm:spPr/>
      <dgm:t>
        <a:bodyPr/>
        <a:lstStyle/>
        <a:p>
          <a:r>
            <a:rPr lang="uk-UA" sz="1400" dirty="0"/>
            <a:t>кінцева мета</a:t>
          </a:r>
        </a:p>
      </dgm:t>
    </dgm:pt>
    <dgm:pt modelId="{0D062D4D-8075-44D3-BB8C-6CFABF38576C}" type="parTrans" cxnId="{DB7F9AC7-BCCE-47A2-A840-5C721187EF10}">
      <dgm:prSet/>
      <dgm:spPr/>
      <dgm:t>
        <a:bodyPr/>
        <a:lstStyle/>
        <a:p>
          <a:endParaRPr lang="uk-UA" sz="2400"/>
        </a:p>
      </dgm:t>
    </dgm:pt>
    <dgm:pt modelId="{2D534BBD-6533-4A6B-B982-CA14CF8E1879}" type="sibTrans" cxnId="{DB7F9AC7-BCCE-47A2-A840-5C721187EF10}">
      <dgm:prSet/>
      <dgm:spPr/>
      <dgm:t>
        <a:bodyPr/>
        <a:lstStyle/>
        <a:p>
          <a:endParaRPr lang="uk-UA" sz="2400"/>
        </a:p>
      </dgm:t>
    </dgm:pt>
    <dgm:pt modelId="{32065B7B-B3E7-4597-BD56-7F1C3D959A31}">
      <dgm:prSet phldrT="[Текст]" custT="1"/>
      <dgm:spPr/>
      <dgm:t>
        <a:bodyPr/>
        <a:lstStyle/>
        <a:p>
          <a:endParaRPr lang="uk-UA" sz="1400" dirty="0"/>
        </a:p>
      </dgm:t>
    </dgm:pt>
    <dgm:pt modelId="{62D90837-F26D-4F0C-927E-8E9B416B04D1}" type="parTrans" cxnId="{590A44C8-1B44-484A-8B86-63D942143032}">
      <dgm:prSet/>
      <dgm:spPr/>
      <dgm:t>
        <a:bodyPr/>
        <a:lstStyle/>
        <a:p>
          <a:endParaRPr lang="uk-UA" sz="2400"/>
        </a:p>
      </dgm:t>
    </dgm:pt>
    <dgm:pt modelId="{0CECC35C-A275-4992-820F-BB53761D2420}" type="sibTrans" cxnId="{590A44C8-1B44-484A-8B86-63D942143032}">
      <dgm:prSet/>
      <dgm:spPr/>
      <dgm:t>
        <a:bodyPr/>
        <a:lstStyle/>
        <a:p>
          <a:endParaRPr lang="uk-UA" sz="2400"/>
        </a:p>
      </dgm:t>
    </dgm:pt>
    <dgm:pt modelId="{FB5CD4D8-C90C-4DB7-9E83-A3C79C3C3AA7}">
      <dgm:prSet phldrT="[Текст]" custT="1"/>
      <dgm:spPr/>
      <dgm:t>
        <a:bodyPr/>
        <a:lstStyle/>
        <a:p>
          <a:r>
            <a:rPr lang="uk-UA" sz="1400" dirty="0"/>
            <a:t>тренери</a:t>
          </a:r>
        </a:p>
      </dgm:t>
    </dgm:pt>
    <dgm:pt modelId="{3D505219-0D64-4685-BBF9-A6A24B0BE055}" type="parTrans" cxnId="{B1B36C6A-35AF-4197-92E5-3D454DAED66D}">
      <dgm:prSet/>
      <dgm:spPr/>
      <dgm:t>
        <a:bodyPr/>
        <a:lstStyle/>
        <a:p>
          <a:endParaRPr lang="uk-UA"/>
        </a:p>
      </dgm:t>
    </dgm:pt>
    <dgm:pt modelId="{47E53B04-0CEC-42AF-823C-5EA0638CE6EB}" type="sibTrans" cxnId="{B1B36C6A-35AF-4197-92E5-3D454DAED66D}">
      <dgm:prSet/>
      <dgm:spPr/>
      <dgm:t>
        <a:bodyPr/>
        <a:lstStyle/>
        <a:p>
          <a:endParaRPr lang="uk-UA"/>
        </a:p>
      </dgm:t>
    </dgm:pt>
    <dgm:pt modelId="{27552649-068A-49DA-9773-73211B562364}">
      <dgm:prSet phldrT="[Текст]" custT="1"/>
      <dgm:spPr/>
      <dgm:t>
        <a:bodyPr/>
        <a:lstStyle/>
        <a:p>
          <a:endParaRPr lang="uk-UA" sz="1400" dirty="0"/>
        </a:p>
      </dgm:t>
    </dgm:pt>
    <dgm:pt modelId="{3F190F28-2DE0-4ADF-AE4C-3717A1256446}" type="parTrans" cxnId="{89682C6D-2A0E-4DF6-ADFA-A64CC27E4C25}">
      <dgm:prSet/>
      <dgm:spPr/>
      <dgm:t>
        <a:bodyPr/>
        <a:lstStyle/>
        <a:p>
          <a:endParaRPr lang="uk-UA"/>
        </a:p>
      </dgm:t>
    </dgm:pt>
    <dgm:pt modelId="{F102BA0D-264C-495B-8A45-79B0466C2FB7}" type="sibTrans" cxnId="{89682C6D-2A0E-4DF6-ADFA-A64CC27E4C25}">
      <dgm:prSet/>
      <dgm:spPr/>
      <dgm:t>
        <a:bodyPr/>
        <a:lstStyle/>
        <a:p>
          <a:endParaRPr lang="uk-UA"/>
        </a:p>
      </dgm:t>
    </dgm:pt>
    <dgm:pt modelId="{BD919DB7-A89D-4A8C-AF60-C0E23417E833}">
      <dgm:prSet phldrT="[Текст]" custT="1"/>
      <dgm:spPr/>
      <dgm:t>
        <a:bodyPr/>
        <a:lstStyle/>
        <a:p>
          <a:r>
            <a:rPr lang="uk-UA" sz="1400" dirty="0"/>
            <a:t>Дискусії</a:t>
          </a:r>
        </a:p>
      </dgm:t>
    </dgm:pt>
    <dgm:pt modelId="{7FF822AC-7F2E-4C2A-BBEA-AB6CA58282C3}" type="parTrans" cxnId="{93974D46-5FAB-4ECA-8ACA-5D96A7B7678F}">
      <dgm:prSet/>
      <dgm:spPr/>
      <dgm:t>
        <a:bodyPr/>
        <a:lstStyle/>
        <a:p>
          <a:endParaRPr lang="uk-UA"/>
        </a:p>
      </dgm:t>
    </dgm:pt>
    <dgm:pt modelId="{37D2DCA3-80D2-44A7-9F59-D7C60F0F4976}" type="sibTrans" cxnId="{93974D46-5FAB-4ECA-8ACA-5D96A7B7678F}">
      <dgm:prSet/>
      <dgm:spPr/>
      <dgm:t>
        <a:bodyPr/>
        <a:lstStyle/>
        <a:p>
          <a:endParaRPr lang="uk-UA"/>
        </a:p>
      </dgm:t>
    </dgm:pt>
    <dgm:pt modelId="{61BED502-3DB1-457E-80BE-AF6909207406}">
      <dgm:prSet phldrT="[Текст]" custT="1"/>
      <dgm:spPr/>
      <dgm:t>
        <a:bodyPr/>
        <a:lstStyle/>
        <a:p>
          <a:r>
            <a:rPr lang="uk-UA" sz="1400" dirty="0" err="1"/>
            <a:t>спітчі</a:t>
          </a:r>
          <a:endParaRPr lang="uk-UA" sz="1400" dirty="0"/>
        </a:p>
      </dgm:t>
    </dgm:pt>
    <dgm:pt modelId="{4CFFDA5F-6E35-417A-A828-737F8F6C225B}" type="parTrans" cxnId="{1EBA7950-0B37-4120-9F1C-8B1450A7EB95}">
      <dgm:prSet/>
      <dgm:spPr/>
      <dgm:t>
        <a:bodyPr/>
        <a:lstStyle/>
        <a:p>
          <a:endParaRPr lang="uk-UA"/>
        </a:p>
      </dgm:t>
    </dgm:pt>
    <dgm:pt modelId="{1ED04557-11DE-4D66-951C-4C2723B3AF92}" type="sibTrans" cxnId="{1EBA7950-0B37-4120-9F1C-8B1450A7EB95}">
      <dgm:prSet/>
      <dgm:spPr/>
      <dgm:t>
        <a:bodyPr/>
        <a:lstStyle/>
        <a:p>
          <a:endParaRPr lang="uk-UA"/>
        </a:p>
      </dgm:t>
    </dgm:pt>
    <dgm:pt modelId="{648675FD-F1FA-4A7A-83A8-E04E0B965FAA}" type="pres">
      <dgm:prSet presAssocID="{31096E70-E0A1-47DB-8DA9-2AF83A83BE33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98845049-E642-474E-A896-BF7150059DBF}" type="pres">
      <dgm:prSet presAssocID="{31096E70-E0A1-47DB-8DA9-2AF83A83BE33}" presName="children" presStyleCnt="0"/>
      <dgm:spPr/>
    </dgm:pt>
    <dgm:pt modelId="{97CCBE61-E8FC-4981-8906-E93C950226BE}" type="pres">
      <dgm:prSet presAssocID="{31096E70-E0A1-47DB-8DA9-2AF83A83BE33}" presName="child1group" presStyleCnt="0"/>
      <dgm:spPr/>
    </dgm:pt>
    <dgm:pt modelId="{06B9A603-49E0-4A24-B518-19FF2FF9BCCA}" type="pres">
      <dgm:prSet presAssocID="{31096E70-E0A1-47DB-8DA9-2AF83A83BE33}" presName="child1" presStyleLbl="bgAcc1" presStyleIdx="0" presStyleCnt="4"/>
      <dgm:spPr/>
    </dgm:pt>
    <dgm:pt modelId="{5664F21A-8DC8-40D3-A706-7F1D1B290CD4}" type="pres">
      <dgm:prSet presAssocID="{31096E70-E0A1-47DB-8DA9-2AF83A83BE33}" presName="child1Text" presStyleLbl="bgAcc1" presStyleIdx="0" presStyleCnt="4">
        <dgm:presLayoutVars>
          <dgm:bulletEnabled val="1"/>
        </dgm:presLayoutVars>
      </dgm:prSet>
      <dgm:spPr/>
    </dgm:pt>
    <dgm:pt modelId="{FC4A8B01-675A-4A7E-87AC-724D9707F15A}" type="pres">
      <dgm:prSet presAssocID="{31096E70-E0A1-47DB-8DA9-2AF83A83BE33}" presName="child2group" presStyleCnt="0"/>
      <dgm:spPr/>
    </dgm:pt>
    <dgm:pt modelId="{02C96298-3DE1-475C-AA17-30CF12B1C9BB}" type="pres">
      <dgm:prSet presAssocID="{31096E70-E0A1-47DB-8DA9-2AF83A83BE33}" presName="child2" presStyleLbl="bgAcc1" presStyleIdx="1" presStyleCnt="4"/>
      <dgm:spPr/>
    </dgm:pt>
    <dgm:pt modelId="{B189DEDC-076D-4F5A-A9FD-5003F41F60BD}" type="pres">
      <dgm:prSet presAssocID="{31096E70-E0A1-47DB-8DA9-2AF83A83BE33}" presName="child2Text" presStyleLbl="bgAcc1" presStyleIdx="1" presStyleCnt="4">
        <dgm:presLayoutVars>
          <dgm:bulletEnabled val="1"/>
        </dgm:presLayoutVars>
      </dgm:prSet>
      <dgm:spPr/>
    </dgm:pt>
    <dgm:pt modelId="{3647B10A-0775-4981-B6CB-EF65542D534C}" type="pres">
      <dgm:prSet presAssocID="{31096E70-E0A1-47DB-8DA9-2AF83A83BE33}" presName="child3group" presStyleCnt="0"/>
      <dgm:spPr/>
    </dgm:pt>
    <dgm:pt modelId="{FF9EC83C-7CFE-4FB6-B073-877003B2F12E}" type="pres">
      <dgm:prSet presAssocID="{31096E70-E0A1-47DB-8DA9-2AF83A83BE33}" presName="child3" presStyleLbl="bgAcc1" presStyleIdx="2" presStyleCnt="4"/>
      <dgm:spPr/>
    </dgm:pt>
    <dgm:pt modelId="{F07C7EEB-FDCB-48E2-A0D7-E4D988F35340}" type="pres">
      <dgm:prSet presAssocID="{31096E70-E0A1-47DB-8DA9-2AF83A83BE33}" presName="child3Text" presStyleLbl="bgAcc1" presStyleIdx="2" presStyleCnt="4">
        <dgm:presLayoutVars>
          <dgm:bulletEnabled val="1"/>
        </dgm:presLayoutVars>
      </dgm:prSet>
      <dgm:spPr/>
    </dgm:pt>
    <dgm:pt modelId="{0EDDD03B-F0C6-4A92-B618-DB0A31C67153}" type="pres">
      <dgm:prSet presAssocID="{31096E70-E0A1-47DB-8DA9-2AF83A83BE33}" presName="child4group" presStyleCnt="0"/>
      <dgm:spPr/>
    </dgm:pt>
    <dgm:pt modelId="{C94D6248-D5A6-47E4-A0C0-AB8CB82E23FC}" type="pres">
      <dgm:prSet presAssocID="{31096E70-E0A1-47DB-8DA9-2AF83A83BE33}" presName="child4" presStyleLbl="bgAcc1" presStyleIdx="3" presStyleCnt="4"/>
      <dgm:spPr/>
    </dgm:pt>
    <dgm:pt modelId="{D7EC00E5-6F16-4736-8149-09A41F746999}" type="pres">
      <dgm:prSet presAssocID="{31096E70-E0A1-47DB-8DA9-2AF83A83BE33}" presName="child4Text" presStyleLbl="bgAcc1" presStyleIdx="3" presStyleCnt="4">
        <dgm:presLayoutVars>
          <dgm:bulletEnabled val="1"/>
        </dgm:presLayoutVars>
      </dgm:prSet>
      <dgm:spPr/>
    </dgm:pt>
    <dgm:pt modelId="{6484E4B9-63B5-4B40-872B-7A00229E7746}" type="pres">
      <dgm:prSet presAssocID="{31096E70-E0A1-47DB-8DA9-2AF83A83BE33}" presName="childPlaceholder" presStyleCnt="0"/>
      <dgm:spPr/>
    </dgm:pt>
    <dgm:pt modelId="{5AD60681-85E2-467C-A902-1A14DA993370}" type="pres">
      <dgm:prSet presAssocID="{31096E70-E0A1-47DB-8DA9-2AF83A83BE33}" presName="circle" presStyleCnt="0"/>
      <dgm:spPr/>
    </dgm:pt>
    <dgm:pt modelId="{5C4810FF-AE51-4D81-9E31-7736DB0C851D}" type="pres">
      <dgm:prSet presAssocID="{31096E70-E0A1-47DB-8DA9-2AF83A83BE33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072852A7-AB31-487C-BBCB-AF94CBF31394}" type="pres">
      <dgm:prSet presAssocID="{31096E70-E0A1-47DB-8DA9-2AF83A83BE33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8C9F2B3A-F298-4550-BFE0-923492D217F5}" type="pres">
      <dgm:prSet presAssocID="{31096E70-E0A1-47DB-8DA9-2AF83A83BE33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414DF6DB-1CC9-4BC0-8985-EFFDE9A02A9B}" type="pres">
      <dgm:prSet presAssocID="{31096E70-E0A1-47DB-8DA9-2AF83A83BE33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8ECDA91-A86B-4290-B34E-E45C071E20C8}" type="pres">
      <dgm:prSet presAssocID="{31096E70-E0A1-47DB-8DA9-2AF83A83BE33}" presName="quadrantPlaceholder" presStyleCnt="0"/>
      <dgm:spPr/>
    </dgm:pt>
    <dgm:pt modelId="{6E706E32-48B2-473F-B816-AD20E63B1B2F}" type="pres">
      <dgm:prSet presAssocID="{31096E70-E0A1-47DB-8DA9-2AF83A83BE33}" presName="center1" presStyleLbl="fgShp" presStyleIdx="0" presStyleCnt="2"/>
      <dgm:spPr/>
    </dgm:pt>
    <dgm:pt modelId="{A76861A5-2FD4-4852-BBAA-3CE57DEF4CEB}" type="pres">
      <dgm:prSet presAssocID="{31096E70-E0A1-47DB-8DA9-2AF83A83BE33}" presName="center2" presStyleLbl="fgShp" presStyleIdx="1" presStyleCnt="2"/>
      <dgm:spPr/>
    </dgm:pt>
  </dgm:ptLst>
  <dgm:cxnLst>
    <dgm:cxn modelId="{19668D00-D3CA-4959-8488-FE504DFB530B}" srcId="{5F902FAC-0A45-4E84-A7C5-D8340E81472F}" destId="{496A937F-28A0-45C2-B0DE-F6C23DDCEEAC}" srcOrd="1" destOrd="0" parTransId="{C364943B-0D09-48A1-8805-B52C099AE912}" sibTransId="{3D8B1398-CF23-475B-9E49-FA5183A71E78}"/>
    <dgm:cxn modelId="{19219A0A-1D46-4F87-9441-0938DF14AF1F}" srcId="{5F902FAC-0A45-4E84-A7C5-D8340E81472F}" destId="{7067C683-6737-43E5-AA07-34A0765E8FEB}" srcOrd="3" destOrd="0" parTransId="{AE7A9FAC-DF69-4D2E-836B-1BB73D2B34A5}" sibTransId="{A948817A-BA1F-4F55-971A-F9C3F6F28323}"/>
    <dgm:cxn modelId="{6E07B914-D13B-43C5-A035-9E4EB6C0D70E}" type="presOf" srcId="{61BED502-3DB1-457E-80BE-AF6909207406}" destId="{F07C7EEB-FDCB-48E2-A0D7-E4D988F35340}" srcOrd="1" destOrd="2" presId="urn:microsoft.com/office/officeart/2005/8/layout/cycle4"/>
    <dgm:cxn modelId="{89485F15-9153-4A63-A90D-2DD8E3C7C721}" srcId="{A71114C5-3D46-45DC-A3E2-7AC9810D9C01}" destId="{6AF42DAA-C55E-4A46-8A34-8E7ED94E7E69}" srcOrd="0" destOrd="0" parTransId="{BAC033E2-57F1-42CC-AF77-DD5193E85FB4}" sibTransId="{F5A83B0A-E2EC-4B0F-94E9-70771796A173}"/>
    <dgm:cxn modelId="{7492BD17-5EAF-4B6A-8446-CFCB71F47B3C}" type="presOf" srcId="{496A937F-28A0-45C2-B0DE-F6C23DDCEEAC}" destId="{06B9A603-49E0-4A24-B518-19FF2FF9BCCA}" srcOrd="0" destOrd="1" presId="urn:microsoft.com/office/officeart/2005/8/layout/cycle4"/>
    <dgm:cxn modelId="{1D32E41D-653B-4F61-B3E5-81A105E5F6D0}" type="presOf" srcId="{C8D7B8B2-4C63-4CD9-9CDE-0371846F1966}" destId="{FF9EC83C-7CFE-4FB6-B073-877003B2F12E}" srcOrd="0" destOrd="0" presId="urn:microsoft.com/office/officeart/2005/8/layout/cycle4"/>
    <dgm:cxn modelId="{8B89A123-BE74-4739-BCED-B44A92C9768F}" type="presOf" srcId="{498BFF1E-BF41-4806-98ED-504B98D0802F}" destId="{5664F21A-8DC8-40D3-A706-7F1D1B290CD4}" srcOrd="1" destOrd="0" presId="urn:microsoft.com/office/officeart/2005/8/layout/cycle4"/>
    <dgm:cxn modelId="{DC4D1130-00B4-45B6-8D04-B981C2DDC299}" type="presOf" srcId="{2F2CC4F4-7F1C-45EB-A91D-499A09010E68}" destId="{072852A7-AB31-487C-BBCB-AF94CBF31394}" srcOrd="0" destOrd="0" presId="urn:microsoft.com/office/officeart/2005/8/layout/cycle4"/>
    <dgm:cxn modelId="{E3F5533B-29F9-4FB8-8D8A-E3B67606F6B0}" type="presOf" srcId="{BD919DB7-A89D-4A8C-AF60-C0E23417E833}" destId="{F07C7EEB-FDCB-48E2-A0D7-E4D988F35340}" srcOrd="1" destOrd="1" presId="urn:microsoft.com/office/officeart/2005/8/layout/cycle4"/>
    <dgm:cxn modelId="{93974D46-5FAB-4ECA-8ACA-5D96A7B7678F}" srcId="{272AFD9B-8958-4CCD-A7C4-C5FB8618B3D4}" destId="{BD919DB7-A89D-4A8C-AF60-C0E23417E833}" srcOrd="1" destOrd="0" parTransId="{7FF822AC-7F2E-4C2A-BBEA-AB6CA58282C3}" sibTransId="{37D2DCA3-80D2-44A7-9F59-D7C60F0F4976}"/>
    <dgm:cxn modelId="{6D8BB847-0136-4B41-8CDD-ED204C368627}" type="presOf" srcId="{27552649-068A-49DA-9773-73211B562364}" destId="{F07C7EEB-FDCB-48E2-A0D7-E4D988F35340}" srcOrd="1" destOrd="3" presId="urn:microsoft.com/office/officeart/2005/8/layout/cycle4"/>
    <dgm:cxn modelId="{31F5E548-F11F-4736-BD2E-7C775272FC27}" type="presOf" srcId="{C143EADA-E587-48C4-9A9B-C2BE2F9A7779}" destId="{02C96298-3DE1-475C-AA17-30CF12B1C9BB}" srcOrd="0" destOrd="1" presId="urn:microsoft.com/office/officeart/2005/8/layout/cycle4"/>
    <dgm:cxn modelId="{894A8B69-D66E-4878-BACA-6E78A2B763EC}" type="presOf" srcId="{C143EADA-E587-48C4-9A9B-C2BE2F9A7779}" destId="{B189DEDC-076D-4F5A-A9FD-5003F41F60BD}" srcOrd="1" destOrd="1" presId="urn:microsoft.com/office/officeart/2005/8/layout/cycle4"/>
    <dgm:cxn modelId="{086F676A-454C-47D4-9F0C-23048B8A9F8D}" type="presOf" srcId="{498BFF1E-BF41-4806-98ED-504B98D0802F}" destId="{06B9A603-49E0-4A24-B518-19FF2FF9BCCA}" srcOrd="0" destOrd="0" presId="urn:microsoft.com/office/officeart/2005/8/layout/cycle4"/>
    <dgm:cxn modelId="{B1B36C6A-35AF-4197-92E5-3D454DAED66D}" srcId="{2F2CC4F4-7F1C-45EB-A91D-499A09010E68}" destId="{FB5CD4D8-C90C-4DB7-9E83-A3C79C3C3AA7}" srcOrd="2" destOrd="0" parTransId="{3D505219-0D64-4685-BBF9-A6A24B0BE055}" sibTransId="{47E53B04-0CEC-42AF-823C-5EA0638CE6EB}"/>
    <dgm:cxn modelId="{5218A44A-DA53-429E-8761-94BAA3B0C2DC}" type="presOf" srcId="{BD919DB7-A89D-4A8C-AF60-C0E23417E833}" destId="{FF9EC83C-7CFE-4FB6-B073-877003B2F12E}" srcOrd="0" destOrd="1" presId="urn:microsoft.com/office/officeart/2005/8/layout/cycle4"/>
    <dgm:cxn modelId="{89682C6D-2A0E-4DF6-ADFA-A64CC27E4C25}" srcId="{272AFD9B-8958-4CCD-A7C4-C5FB8618B3D4}" destId="{27552649-068A-49DA-9773-73211B562364}" srcOrd="3" destOrd="0" parTransId="{3F190F28-2DE0-4ADF-AE4C-3717A1256446}" sibTransId="{F102BA0D-264C-495B-8A45-79B0466C2FB7}"/>
    <dgm:cxn modelId="{F4515E6D-A13E-4F1C-B1E4-7B1B5E46E026}" type="presOf" srcId="{FB5CD4D8-C90C-4DB7-9E83-A3C79C3C3AA7}" destId="{02C96298-3DE1-475C-AA17-30CF12B1C9BB}" srcOrd="0" destOrd="2" presId="urn:microsoft.com/office/officeart/2005/8/layout/cycle4"/>
    <dgm:cxn modelId="{1EBA7950-0B37-4120-9F1C-8B1450A7EB95}" srcId="{272AFD9B-8958-4CCD-A7C4-C5FB8618B3D4}" destId="{61BED502-3DB1-457E-80BE-AF6909207406}" srcOrd="2" destOrd="0" parTransId="{4CFFDA5F-6E35-417A-A828-737F8F6C225B}" sibTransId="{1ED04557-11DE-4D66-951C-4C2723B3AF92}"/>
    <dgm:cxn modelId="{0F21D771-953D-40B5-823C-D7D74122D495}" srcId="{272AFD9B-8958-4CCD-A7C4-C5FB8618B3D4}" destId="{C8D7B8B2-4C63-4CD9-9CDE-0371846F1966}" srcOrd="0" destOrd="0" parTransId="{67D0C803-6DA5-43AB-866C-B1E644BC38DC}" sibTransId="{B9070985-13C0-498D-9508-B064698B6327}"/>
    <dgm:cxn modelId="{2B8D1A59-2C62-4295-B35B-616F830F9946}" type="presOf" srcId="{6AF42DAA-C55E-4A46-8A34-8E7ED94E7E69}" destId="{C94D6248-D5A6-47E4-A0C0-AB8CB82E23FC}" srcOrd="0" destOrd="0" presId="urn:microsoft.com/office/officeart/2005/8/layout/cycle4"/>
    <dgm:cxn modelId="{05AF507B-01E1-4842-8777-8433A1FC7D0A}" srcId="{2F2CC4F4-7F1C-45EB-A91D-499A09010E68}" destId="{A1C1B4EE-6370-4F2C-81C7-500ADE205AC5}" srcOrd="0" destOrd="0" parTransId="{6A8A1FC7-6E2F-487B-86EA-5575F7A805D8}" sibTransId="{4781532D-EC7B-4EFD-A331-B6AD7FF08A81}"/>
    <dgm:cxn modelId="{A26DB17E-C5F5-42F7-B801-8D37E34FF429}" type="presOf" srcId="{7067C683-6737-43E5-AA07-34A0765E8FEB}" destId="{06B9A603-49E0-4A24-B518-19FF2FF9BCCA}" srcOrd="0" destOrd="3" presId="urn:microsoft.com/office/officeart/2005/8/layout/cycle4"/>
    <dgm:cxn modelId="{42BD2880-A2DA-4E5E-9934-A81FD9B533B6}" type="presOf" srcId="{A71114C5-3D46-45DC-A3E2-7AC9810D9C01}" destId="{414DF6DB-1CC9-4BC0-8985-EFFDE9A02A9B}" srcOrd="0" destOrd="0" presId="urn:microsoft.com/office/officeart/2005/8/layout/cycle4"/>
    <dgm:cxn modelId="{B1A3FD89-65CC-4391-996E-00D27A33BE81}" srcId="{31096E70-E0A1-47DB-8DA9-2AF83A83BE33}" destId="{272AFD9B-8958-4CCD-A7C4-C5FB8618B3D4}" srcOrd="2" destOrd="0" parTransId="{F5EB94FE-696B-427D-8C03-DA15B1807D3F}" sibTransId="{7CC41507-E2C3-4087-9685-BA3F608178C3}"/>
    <dgm:cxn modelId="{20BCCA99-BD4B-4335-8C13-D803AE603419}" type="presOf" srcId="{A1C1B4EE-6370-4F2C-81C7-500ADE205AC5}" destId="{B189DEDC-076D-4F5A-A9FD-5003F41F60BD}" srcOrd="1" destOrd="0" presId="urn:microsoft.com/office/officeart/2005/8/layout/cycle4"/>
    <dgm:cxn modelId="{6C3D1CA7-B2E6-4A33-A94D-BD9F9584396B}" type="presOf" srcId="{A1C1B4EE-6370-4F2C-81C7-500ADE205AC5}" destId="{02C96298-3DE1-475C-AA17-30CF12B1C9BB}" srcOrd="0" destOrd="0" presId="urn:microsoft.com/office/officeart/2005/8/layout/cycle4"/>
    <dgm:cxn modelId="{436358AE-9490-4763-98D8-0EE06E5A482A}" type="presOf" srcId="{27552649-068A-49DA-9773-73211B562364}" destId="{FF9EC83C-7CFE-4FB6-B073-877003B2F12E}" srcOrd="0" destOrd="3" presId="urn:microsoft.com/office/officeart/2005/8/layout/cycle4"/>
    <dgm:cxn modelId="{B645C8B5-1599-41A7-875B-7660837320E7}" type="presOf" srcId="{5F902FAC-0A45-4E84-A7C5-D8340E81472F}" destId="{5C4810FF-AE51-4D81-9E31-7736DB0C851D}" srcOrd="0" destOrd="0" presId="urn:microsoft.com/office/officeart/2005/8/layout/cycle4"/>
    <dgm:cxn modelId="{E5AC48C2-3124-416E-9F9B-A30EBF1318BE}" type="presOf" srcId="{496A937F-28A0-45C2-B0DE-F6C23DDCEEAC}" destId="{5664F21A-8DC8-40D3-A706-7F1D1B290CD4}" srcOrd="1" destOrd="1" presId="urn:microsoft.com/office/officeart/2005/8/layout/cycle4"/>
    <dgm:cxn modelId="{6EE6EEC2-A751-42E2-92E0-2FDAFA2CA4E2}" type="presOf" srcId="{7067C683-6737-43E5-AA07-34A0765E8FEB}" destId="{5664F21A-8DC8-40D3-A706-7F1D1B290CD4}" srcOrd="1" destOrd="3" presId="urn:microsoft.com/office/officeart/2005/8/layout/cycle4"/>
    <dgm:cxn modelId="{65AC90C3-958C-4D04-AF43-B317EBB1C5D6}" type="presOf" srcId="{6AF42DAA-C55E-4A46-8A34-8E7ED94E7E69}" destId="{D7EC00E5-6F16-4736-8149-09A41F746999}" srcOrd="1" destOrd="0" presId="urn:microsoft.com/office/officeart/2005/8/layout/cycle4"/>
    <dgm:cxn modelId="{936CC9C4-0AAC-4406-85C8-396F79CC18CF}" srcId="{31096E70-E0A1-47DB-8DA9-2AF83A83BE33}" destId="{5F902FAC-0A45-4E84-A7C5-D8340E81472F}" srcOrd="0" destOrd="0" parTransId="{005ADF46-6251-48A9-9A39-F89C2BA89134}" sibTransId="{5DBD169E-B1F4-4C2C-844E-71584BB7BFCC}"/>
    <dgm:cxn modelId="{D4F56AC5-A61E-4363-97D4-030E892F7BC5}" type="presOf" srcId="{FB5CD4D8-C90C-4DB7-9E83-A3C79C3C3AA7}" destId="{B189DEDC-076D-4F5A-A9FD-5003F41F60BD}" srcOrd="1" destOrd="2" presId="urn:microsoft.com/office/officeart/2005/8/layout/cycle4"/>
    <dgm:cxn modelId="{1A3129C7-57E0-4339-8C36-D36165EC9C8E}" type="presOf" srcId="{32065B7B-B3E7-4597-BD56-7F1C3D959A31}" destId="{5664F21A-8DC8-40D3-A706-7F1D1B290CD4}" srcOrd="1" destOrd="2" presId="urn:microsoft.com/office/officeart/2005/8/layout/cycle4"/>
    <dgm:cxn modelId="{DB7F9AC7-BCCE-47A2-A840-5C721187EF10}" srcId="{2F2CC4F4-7F1C-45EB-A91D-499A09010E68}" destId="{C143EADA-E587-48C4-9A9B-C2BE2F9A7779}" srcOrd="1" destOrd="0" parTransId="{0D062D4D-8075-44D3-BB8C-6CFABF38576C}" sibTransId="{2D534BBD-6533-4A6B-B982-CA14CF8E1879}"/>
    <dgm:cxn modelId="{590A44C8-1B44-484A-8B86-63D942143032}" srcId="{5F902FAC-0A45-4E84-A7C5-D8340E81472F}" destId="{32065B7B-B3E7-4597-BD56-7F1C3D959A31}" srcOrd="2" destOrd="0" parTransId="{62D90837-F26D-4F0C-927E-8E9B416B04D1}" sibTransId="{0CECC35C-A275-4992-820F-BB53761D2420}"/>
    <dgm:cxn modelId="{7FBE09CA-27E6-4A02-BD5C-148C387F7B51}" type="presOf" srcId="{61BED502-3DB1-457E-80BE-AF6909207406}" destId="{FF9EC83C-7CFE-4FB6-B073-877003B2F12E}" srcOrd="0" destOrd="2" presId="urn:microsoft.com/office/officeart/2005/8/layout/cycle4"/>
    <dgm:cxn modelId="{4ED3D1CD-8904-449D-A9EC-E028077DE98B}" srcId="{5F902FAC-0A45-4E84-A7C5-D8340E81472F}" destId="{498BFF1E-BF41-4806-98ED-504B98D0802F}" srcOrd="0" destOrd="0" parTransId="{34755F40-26C9-44B9-8276-C8F866FDF77A}" sibTransId="{C70A37FF-243D-468D-8A67-026D9A4D5B4C}"/>
    <dgm:cxn modelId="{1E8E6BD0-7EC9-46E7-A691-EFDDA0928815}" type="presOf" srcId="{C8D7B8B2-4C63-4CD9-9CDE-0371846F1966}" destId="{F07C7EEB-FDCB-48E2-A0D7-E4D988F35340}" srcOrd="1" destOrd="0" presId="urn:microsoft.com/office/officeart/2005/8/layout/cycle4"/>
    <dgm:cxn modelId="{916331D2-7495-4A44-9570-8D2A8CDF4361}" srcId="{31096E70-E0A1-47DB-8DA9-2AF83A83BE33}" destId="{2F2CC4F4-7F1C-45EB-A91D-499A09010E68}" srcOrd="1" destOrd="0" parTransId="{42EB9176-DDC3-4176-9180-B1910BDBCA84}" sibTransId="{B5CA2796-932F-49CD-A7BE-E0DE2BFA79FC}"/>
    <dgm:cxn modelId="{7D3DF9D2-828D-49DB-82AC-039503FEE280}" type="presOf" srcId="{32065B7B-B3E7-4597-BD56-7F1C3D959A31}" destId="{06B9A603-49E0-4A24-B518-19FF2FF9BCCA}" srcOrd="0" destOrd="2" presId="urn:microsoft.com/office/officeart/2005/8/layout/cycle4"/>
    <dgm:cxn modelId="{0E61D5D6-21AB-4B8D-943D-BB726B72C90E}" type="presOf" srcId="{31096E70-E0A1-47DB-8DA9-2AF83A83BE33}" destId="{648675FD-F1FA-4A7A-83A8-E04E0B965FAA}" srcOrd="0" destOrd="0" presId="urn:microsoft.com/office/officeart/2005/8/layout/cycle4"/>
    <dgm:cxn modelId="{9AB38FDA-302C-4AF1-8AAC-80BE0697D4C8}" srcId="{31096E70-E0A1-47DB-8DA9-2AF83A83BE33}" destId="{A71114C5-3D46-45DC-A3E2-7AC9810D9C01}" srcOrd="3" destOrd="0" parTransId="{63E17AB0-7223-44A0-AB02-0719C5E8A377}" sibTransId="{C87B7FE7-352E-44D7-9105-E0D4D5937F49}"/>
    <dgm:cxn modelId="{5DF440F4-9285-4D01-B8F6-AB16A3A5EF46}" type="presOf" srcId="{272AFD9B-8958-4CCD-A7C4-C5FB8618B3D4}" destId="{8C9F2B3A-F298-4550-BFE0-923492D217F5}" srcOrd="0" destOrd="0" presId="urn:microsoft.com/office/officeart/2005/8/layout/cycle4"/>
    <dgm:cxn modelId="{D75390DA-A7B6-4539-BA53-ECD63DD04FA5}" type="presParOf" srcId="{648675FD-F1FA-4A7A-83A8-E04E0B965FAA}" destId="{98845049-E642-474E-A896-BF7150059DBF}" srcOrd="0" destOrd="0" presId="urn:microsoft.com/office/officeart/2005/8/layout/cycle4"/>
    <dgm:cxn modelId="{1546BD29-4798-453A-808B-123F8CB9F628}" type="presParOf" srcId="{98845049-E642-474E-A896-BF7150059DBF}" destId="{97CCBE61-E8FC-4981-8906-E93C950226BE}" srcOrd="0" destOrd="0" presId="urn:microsoft.com/office/officeart/2005/8/layout/cycle4"/>
    <dgm:cxn modelId="{DA44238E-174A-4229-8E58-A37D2CFE57D0}" type="presParOf" srcId="{97CCBE61-E8FC-4981-8906-E93C950226BE}" destId="{06B9A603-49E0-4A24-B518-19FF2FF9BCCA}" srcOrd="0" destOrd="0" presId="urn:microsoft.com/office/officeart/2005/8/layout/cycle4"/>
    <dgm:cxn modelId="{4C11A201-ED75-43B8-BD4D-BF3456F5086F}" type="presParOf" srcId="{97CCBE61-E8FC-4981-8906-E93C950226BE}" destId="{5664F21A-8DC8-40D3-A706-7F1D1B290CD4}" srcOrd="1" destOrd="0" presId="urn:microsoft.com/office/officeart/2005/8/layout/cycle4"/>
    <dgm:cxn modelId="{3D0C6A70-B795-4FE0-947D-5430BF381249}" type="presParOf" srcId="{98845049-E642-474E-A896-BF7150059DBF}" destId="{FC4A8B01-675A-4A7E-87AC-724D9707F15A}" srcOrd="1" destOrd="0" presId="urn:microsoft.com/office/officeart/2005/8/layout/cycle4"/>
    <dgm:cxn modelId="{568BFF3E-7517-4CF0-AA4E-E5B697EBF4D5}" type="presParOf" srcId="{FC4A8B01-675A-4A7E-87AC-724D9707F15A}" destId="{02C96298-3DE1-475C-AA17-30CF12B1C9BB}" srcOrd="0" destOrd="0" presId="urn:microsoft.com/office/officeart/2005/8/layout/cycle4"/>
    <dgm:cxn modelId="{11426BAC-C0DB-4775-A50C-98F5A35E87D8}" type="presParOf" srcId="{FC4A8B01-675A-4A7E-87AC-724D9707F15A}" destId="{B189DEDC-076D-4F5A-A9FD-5003F41F60BD}" srcOrd="1" destOrd="0" presId="urn:microsoft.com/office/officeart/2005/8/layout/cycle4"/>
    <dgm:cxn modelId="{373F6875-ADC4-4B52-ACFD-A8CFB55B3BD3}" type="presParOf" srcId="{98845049-E642-474E-A896-BF7150059DBF}" destId="{3647B10A-0775-4981-B6CB-EF65542D534C}" srcOrd="2" destOrd="0" presId="urn:microsoft.com/office/officeart/2005/8/layout/cycle4"/>
    <dgm:cxn modelId="{9C8D680F-7146-452C-B203-15C2EA955CC2}" type="presParOf" srcId="{3647B10A-0775-4981-B6CB-EF65542D534C}" destId="{FF9EC83C-7CFE-4FB6-B073-877003B2F12E}" srcOrd="0" destOrd="0" presId="urn:microsoft.com/office/officeart/2005/8/layout/cycle4"/>
    <dgm:cxn modelId="{B56C6651-2BD2-4803-ABE8-492D15C8DA3C}" type="presParOf" srcId="{3647B10A-0775-4981-B6CB-EF65542D534C}" destId="{F07C7EEB-FDCB-48E2-A0D7-E4D988F35340}" srcOrd="1" destOrd="0" presId="urn:microsoft.com/office/officeart/2005/8/layout/cycle4"/>
    <dgm:cxn modelId="{456F0101-8F2D-469B-A1A4-1BFF17252730}" type="presParOf" srcId="{98845049-E642-474E-A896-BF7150059DBF}" destId="{0EDDD03B-F0C6-4A92-B618-DB0A31C67153}" srcOrd="3" destOrd="0" presId="urn:microsoft.com/office/officeart/2005/8/layout/cycle4"/>
    <dgm:cxn modelId="{8E70B6F7-C240-4077-B8D1-2582C9DD1585}" type="presParOf" srcId="{0EDDD03B-F0C6-4A92-B618-DB0A31C67153}" destId="{C94D6248-D5A6-47E4-A0C0-AB8CB82E23FC}" srcOrd="0" destOrd="0" presId="urn:microsoft.com/office/officeart/2005/8/layout/cycle4"/>
    <dgm:cxn modelId="{2D05AE4F-26CE-4478-876F-96CA7ABD77E2}" type="presParOf" srcId="{0EDDD03B-F0C6-4A92-B618-DB0A31C67153}" destId="{D7EC00E5-6F16-4736-8149-09A41F746999}" srcOrd="1" destOrd="0" presId="urn:microsoft.com/office/officeart/2005/8/layout/cycle4"/>
    <dgm:cxn modelId="{A9BA9C3A-8988-4643-9226-0393AD12055C}" type="presParOf" srcId="{98845049-E642-474E-A896-BF7150059DBF}" destId="{6484E4B9-63B5-4B40-872B-7A00229E7746}" srcOrd="4" destOrd="0" presId="urn:microsoft.com/office/officeart/2005/8/layout/cycle4"/>
    <dgm:cxn modelId="{89A83887-221B-476A-87F9-4539EDE1B49A}" type="presParOf" srcId="{648675FD-F1FA-4A7A-83A8-E04E0B965FAA}" destId="{5AD60681-85E2-467C-A902-1A14DA993370}" srcOrd="1" destOrd="0" presId="urn:microsoft.com/office/officeart/2005/8/layout/cycle4"/>
    <dgm:cxn modelId="{FF9F802F-AEDD-453F-8589-B36AD5478193}" type="presParOf" srcId="{5AD60681-85E2-467C-A902-1A14DA993370}" destId="{5C4810FF-AE51-4D81-9E31-7736DB0C851D}" srcOrd="0" destOrd="0" presId="urn:microsoft.com/office/officeart/2005/8/layout/cycle4"/>
    <dgm:cxn modelId="{3AD47FEC-E042-4734-A8C3-799A607E449A}" type="presParOf" srcId="{5AD60681-85E2-467C-A902-1A14DA993370}" destId="{072852A7-AB31-487C-BBCB-AF94CBF31394}" srcOrd="1" destOrd="0" presId="urn:microsoft.com/office/officeart/2005/8/layout/cycle4"/>
    <dgm:cxn modelId="{949D2F91-BDC1-44CF-9590-90DFE6A2A910}" type="presParOf" srcId="{5AD60681-85E2-467C-A902-1A14DA993370}" destId="{8C9F2B3A-F298-4550-BFE0-923492D217F5}" srcOrd="2" destOrd="0" presId="urn:microsoft.com/office/officeart/2005/8/layout/cycle4"/>
    <dgm:cxn modelId="{32291687-23E9-4740-8E7A-E8D23B9AE9B6}" type="presParOf" srcId="{5AD60681-85E2-467C-A902-1A14DA993370}" destId="{414DF6DB-1CC9-4BC0-8985-EFFDE9A02A9B}" srcOrd="3" destOrd="0" presId="urn:microsoft.com/office/officeart/2005/8/layout/cycle4"/>
    <dgm:cxn modelId="{84F154EA-E2C8-4FBC-B730-7F5984ADED76}" type="presParOf" srcId="{5AD60681-85E2-467C-A902-1A14DA993370}" destId="{78ECDA91-A86B-4290-B34E-E45C071E20C8}" srcOrd="4" destOrd="0" presId="urn:microsoft.com/office/officeart/2005/8/layout/cycle4"/>
    <dgm:cxn modelId="{81143CF7-0FD7-4A1F-9D2E-32BC90A28721}" type="presParOf" srcId="{648675FD-F1FA-4A7A-83A8-E04E0B965FAA}" destId="{6E706E32-48B2-473F-B816-AD20E63B1B2F}" srcOrd="2" destOrd="0" presId="urn:microsoft.com/office/officeart/2005/8/layout/cycle4"/>
    <dgm:cxn modelId="{A749070D-88C2-4CA7-894B-EEB71D2E1954}" type="presParOf" srcId="{648675FD-F1FA-4A7A-83A8-E04E0B965FAA}" destId="{A76861A5-2FD4-4852-BBAA-3CE57DEF4CE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FD7427-0D78-4FF8-9C53-84B60F821C28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459C8F7-308B-4EDC-B75A-9D591875EEC5}">
      <dgm:prSet phldrT="[Текст]"/>
      <dgm:spPr/>
      <dgm:t>
        <a:bodyPr/>
        <a:lstStyle/>
        <a:p>
          <a:r>
            <a:rPr lang="uk-UA" dirty="0"/>
            <a:t>Відповідальність</a:t>
          </a:r>
        </a:p>
        <a:p>
          <a:r>
            <a:rPr lang="uk-UA" dirty="0"/>
            <a:t>Увага?</a:t>
          </a:r>
        </a:p>
        <a:p>
          <a:r>
            <a:rPr lang="uk-UA" dirty="0"/>
            <a:t>Важливість</a:t>
          </a:r>
        </a:p>
      </dgm:t>
    </dgm:pt>
    <dgm:pt modelId="{A69C6BD9-548D-40B1-A34F-C1FD709FC287}" type="parTrans" cxnId="{FE233D83-DF93-4D4E-9383-C72DD12DA7A0}">
      <dgm:prSet/>
      <dgm:spPr/>
      <dgm:t>
        <a:bodyPr/>
        <a:lstStyle/>
        <a:p>
          <a:endParaRPr lang="uk-UA"/>
        </a:p>
      </dgm:t>
    </dgm:pt>
    <dgm:pt modelId="{8EC1A239-9FC4-4B0C-8AD9-DEFD965C25DA}" type="sibTrans" cxnId="{FE233D83-DF93-4D4E-9383-C72DD12DA7A0}">
      <dgm:prSet/>
      <dgm:spPr/>
      <dgm:t>
        <a:bodyPr/>
        <a:lstStyle/>
        <a:p>
          <a:endParaRPr lang="uk-UA"/>
        </a:p>
      </dgm:t>
    </dgm:pt>
    <dgm:pt modelId="{2B679113-D67A-4D2C-8574-0FCC786CEB84}">
      <dgm:prSet phldrT="[Текст]"/>
      <dgm:spPr/>
      <dgm:t>
        <a:bodyPr/>
        <a:lstStyle/>
        <a:p>
          <a:r>
            <a:rPr lang="uk-UA" dirty="0"/>
            <a:t>Дружні стосунки</a:t>
          </a:r>
        </a:p>
        <a:p>
          <a:r>
            <a:rPr lang="uk-UA" dirty="0"/>
            <a:t>Менша формальність</a:t>
          </a:r>
        </a:p>
        <a:p>
          <a:r>
            <a:rPr lang="uk-UA" dirty="0"/>
            <a:t>Ті хто виконують дійсно хочуть та розуміють</a:t>
          </a:r>
        </a:p>
      </dgm:t>
    </dgm:pt>
    <dgm:pt modelId="{10C45AEF-331E-4932-ACF7-050784782E6C}" type="parTrans" cxnId="{DAECC6F2-7744-45A9-97EA-5E433AEA6B9D}">
      <dgm:prSet/>
      <dgm:spPr/>
      <dgm:t>
        <a:bodyPr/>
        <a:lstStyle/>
        <a:p>
          <a:endParaRPr lang="uk-UA"/>
        </a:p>
      </dgm:t>
    </dgm:pt>
    <dgm:pt modelId="{2DAF1D50-068A-427A-B79D-377E0BDFF13C}" type="sibTrans" cxnId="{DAECC6F2-7744-45A9-97EA-5E433AEA6B9D}">
      <dgm:prSet/>
      <dgm:spPr/>
      <dgm:t>
        <a:bodyPr/>
        <a:lstStyle/>
        <a:p>
          <a:endParaRPr lang="uk-UA"/>
        </a:p>
      </dgm:t>
    </dgm:pt>
    <dgm:pt modelId="{8FCB8818-18FD-4EE1-98EF-E5DB7DB2E29B}" type="pres">
      <dgm:prSet presAssocID="{91FD7427-0D78-4FF8-9C53-84B60F821C28}" presName="compositeShape" presStyleCnt="0">
        <dgm:presLayoutVars>
          <dgm:chMax val="2"/>
          <dgm:dir/>
          <dgm:resizeHandles val="exact"/>
        </dgm:presLayoutVars>
      </dgm:prSet>
      <dgm:spPr/>
    </dgm:pt>
    <dgm:pt modelId="{2B4E7C6C-6436-4824-B4B2-72294D482C6C}" type="pres">
      <dgm:prSet presAssocID="{91FD7427-0D78-4FF8-9C53-84B60F821C28}" presName="divider" presStyleLbl="fgShp" presStyleIdx="0" presStyleCnt="1"/>
      <dgm:spPr/>
    </dgm:pt>
    <dgm:pt modelId="{BB7EB989-28FE-46C7-9C90-C6CFBE805E81}" type="pres">
      <dgm:prSet presAssocID="{3459C8F7-308B-4EDC-B75A-9D591875EEC5}" presName="downArrow" presStyleLbl="node1" presStyleIdx="0" presStyleCnt="2"/>
      <dgm:spPr/>
    </dgm:pt>
    <dgm:pt modelId="{F81C011B-8BED-455E-BAD4-C25A2350AC62}" type="pres">
      <dgm:prSet presAssocID="{3459C8F7-308B-4EDC-B75A-9D591875EEC5}" presName="downArrowText" presStyleLbl="revTx" presStyleIdx="0" presStyleCnt="2">
        <dgm:presLayoutVars>
          <dgm:bulletEnabled val="1"/>
        </dgm:presLayoutVars>
      </dgm:prSet>
      <dgm:spPr/>
    </dgm:pt>
    <dgm:pt modelId="{A2C86A99-1E90-4030-A19C-6BDE99F2A54B}" type="pres">
      <dgm:prSet presAssocID="{2B679113-D67A-4D2C-8574-0FCC786CEB84}" presName="upArrow" presStyleLbl="node1" presStyleIdx="1" presStyleCnt="2"/>
      <dgm:spPr/>
    </dgm:pt>
    <dgm:pt modelId="{65D07CCF-0A96-4F07-99E9-0EC6999BF4C8}" type="pres">
      <dgm:prSet presAssocID="{2B679113-D67A-4D2C-8574-0FCC786CEB84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01EF8B0D-0E52-4E18-A8D6-B514DCF72C01}" type="presOf" srcId="{3459C8F7-308B-4EDC-B75A-9D591875EEC5}" destId="{F81C011B-8BED-455E-BAD4-C25A2350AC62}" srcOrd="0" destOrd="0" presId="urn:microsoft.com/office/officeart/2005/8/layout/arrow3"/>
    <dgm:cxn modelId="{D13D571E-E100-4197-8013-1486440A34E7}" type="presOf" srcId="{91FD7427-0D78-4FF8-9C53-84B60F821C28}" destId="{8FCB8818-18FD-4EE1-98EF-E5DB7DB2E29B}" srcOrd="0" destOrd="0" presId="urn:microsoft.com/office/officeart/2005/8/layout/arrow3"/>
    <dgm:cxn modelId="{FE233D83-DF93-4D4E-9383-C72DD12DA7A0}" srcId="{91FD7427-0D78-4FF8-9C53-84B60F821C28}" destId="{3459C8F7-308B-4EDC-B75A-9D591875EEC5}" srcOrd="0" destOrd="0" parTransId="{A69C6BD9-548D-40B1-A34F-C1FD709FC287}" sibTransId="{8EC1A239-9FC4-4B0C-8AD9-DEFD965C25DA}"/>
    <dgm:cxn modelId="{DC9DF985-B185-48F7-9074-84E9AE4ACAFC}" type="presOf" srcId="{2B679113-D67A-4D2C-8574-0FCC786CEB84}" destId="{65D07CCF-0A96-4F07-99E9-0EC6999BF4C8}" srcOrd="0" destOrd="0" presId="urn:microsoft.com/office/officeart/2005/8/layout/arrow3"/>
    <dgm:cxn modelId="{DAECC6F2-7744-45A9-97EA-5E433AEA6B9D}" srcId="{91FD7427-0D78-4FF8-9C53-84B60F821C28}" destId="{2B679113-D67A-4D2C-8574-0FCC786CEB84}" srcOrd="1" destOrd="0" parTransId="{10C45AEF-331E-4932-ACF7-050784782E6C}" sibTransId="{2DAF1D50-068A-427A-B79D-377E0BDFF13C}"/>
    <dgm:cxn modelId="{6BE88CF1-4D28-47FF-8919-A0431B8DCC35}" type="presParOf" srcId="{8FCB8818-18FD-4EE1-98EF-E5DB7DB2E29B}" destId="{2B4E7C6C-6436-4824-B4B2-72294D482C6C}" srcOrd="0" destOrd="0" presId="urn:microsoft.com/office/officeart/2005/8/layout/arrow3"/>
    <dgm:cxn modelId="{CC0A5BE7-C952-42E5-BA8D-9578CB3E298E}" type="presParOf" srcId="{8FCB8818-18FD-4EE1-98EF-E5DB7DB2E29B}" destId="{BB7EB989-28FE-46C7-9C90-C6CFBE805E81}" srcOrd="1" destOrd="0" presId="urn:microsoft.com/office/officeart/2005/8/layout/arrow3"/>
    <dgm:cxn modelId="{606DA1DF-24B2-4797-8EDB-F512921C20FF}" type="presParOf" srcId="{8FCB8818-18FD-4EE1-98EF-E5DB7DB2E29B}" destId="{F81C011B-8BED-455E-BAD4-C25A2350AC62}" srcOrd="2" destOrd="0" presId="urn:microsoft.com/office/officeart/2005/8/layout/arrow3"/>
    <dgm:cxn modelId="{09ACB12C-C3E3-47A8-A576-67848391FFE7}" type="presParOf" srcId="{8FCB8818-18FD-4EE1-98EF-E5DB7DB2E29B}" destId="{A2C86A99-1E90-4030-A19C-6BDE99F2A54B}" srcOrd="3" destOrd="0" presId="urn:microsoft.com/office/officeart/2005/8/layout/arrow3"/>
    <dgm:cxn modelId="{96D76177-8306-44C5-AC88-9CAD3F3DA3C1}" type="presParOf" srcId="{8FCB8818-18FD-4EE1-98EF-E5DB7DB2E29B}" destId="{65D07CCF-0A96-4F07-99E9-0EC6999BF4C8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AC0E1B-5EC9-42AE-992A-1055A81D536B}">
      <dsp:nvSpPr>
        <dsp:cNvPr id="0" name=""/>
        <dsp:cNvSpPr/>
      </dsp:nvSpPr>
      <dsp:spPr>
        <a:xfrm>
          <a:off x="3556639" y="300725"/>
          <a:ext cx="3886296" cy="3886296"/>
        </a:xfrm>
        <a:prstGeom prst="pie">
          <a:avLst>
            <a:gd name="adj1" fmla="val 16200000"/>
            <a:gd name="adj2" fmla="val 1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0" kern="1200" dirty="0"/>
            <a:t>Організаційна</a:t>
          </a:r>
          <a:endParaRPr lang="uk-UA" sz="800" b="0" kern="1200" dirty="0"/>
        </a:p>
      </dsp:txBody>
      <dsp:txXfrm>
        <a:off x="5604810" y="1124250"/>
        <a:ext cx="1387963" cy="1156636"/>
      </dsp:txXfrm>
    </dsp:sp>
    <dsp:sp modelId="{0D8BA9F0-8ED6-4F0F-9D99-EACD1904702B}">
      <dsp:nvSpPr>
        <dsp:cNvPr id="0" name=""/>
        <dsp:cNvSpPr/>
      </dsp:nvSpPr>
      <dsp:spPr>
        <a:xfrm>
          <a:off x="3476600" y="439521"/>
          <a:ext cx="3886296" cy="3886296"/>
        </a:xfrm>
        <a:prstGeom prst="pie">
          <a:avLst>
            <a:gd name="adj1" fmla="val 1800000"/>
            <a:gd name="adj2" fmla="val 9000000"/>
          </a:avLst>
        </a:prstGeom>
        <a:solidFill>
          <a:schemeClr val="accent5">
            <a:hueOff val="5715784"/>
            <a:satOff val="-19355"/>
            <a:lumOff val="2088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/>
            <a:t>Мотиваційна</a:t>
          </a:r>
          <a:endParaRPr lang="uk-UA" sz="2400" b="1" kern="1200" dirty="0"/>
        </a:p>
      </dsp:txBody>
      <dsp:txXfrm>
        <a:off x="4401908" y="2960988"/>
        <a:ext cx="2081944" cy="1017839"/>
      </dsp:txXfrm>
    </dsp:sp>
    <dsp:sp modelId="{7B6B8640-01F9-4BC3-955A-E815CEBCD3CE}">
      <dsp:nvSpPr>
        <dsp:cNvPr id="0" name=""/>
        <dsp:cNvSpPr/>
      </dsp:nvSpPr>
      <dsp:spPr>
        <a:xfrm>
          <a:off x="3396560" y="300725"/>
          <a:ext cx="3886296" cy="3886296"/>
        </a:xfrm>
        <a:prstGeom prst="pie">
          <a:avLst>
            <a:gd name="adj1" fmla="val 9000000"/>
            <a:gd name="adj2" fmla="val 16200000"/>
          </a:avLst>
        </a:prstGeom>
        <a:solidFill>
          <a:schemeClr val="accent5">
            <a:hueOff val="11431567"/>
            <a:satOff val="-38710"/>
            <a:lumOff val="4176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/>
            <a:t>Технічна</a:t>
          </a:r>
          <a:endParaRPr lang="uk-UA" sz="2400" b="1" kern="1200" dirty="0"/>
        </a:p>
      </dsp:txBody>
      <dsp:txXfrm>
        <a:off x="3846723" y="1124250"/>
        <a:ext cx="1387963" cy="1156636"/>
      </dsp:txXfrm>
    </dsp:sp>
    <dsp:sp modelId="{0536BE59-FABF-4BCC-9FBA-49CDF18376BD}">
      <dsp:nvSpPr>
        <dsp:cNvPr id="0" name=""/>
        <dsp:cNvSpPr/>
      </dsp:nvSpPr>
      <dsp:spPr>
        <a:xfrm>
          <a:off x="3316379" y="60145"/>
          <a:ext cx="4367457" cy="4367457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23B0AD9-6075-4733-913B-9BE4B1A323A2}">
      <dsp:nvSpPr>
        <dsp:cNvPr id="0" name=""/>
        <dsp:cNvSpPr/>
      </dsp:nvSpPr>
      <dsp:spPr>
        <a:xfrm>
          <a:off x="3236019" y="198695"/>
          <a:ext cx="4367457" cy="4367457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5">
            <a:hueOff val="5715784"/>
            <a:satOff val="-19355"/>
            <a:lumOff val="2088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9F8AFBF-8131-4204-9C54-65C6DF6A600E}">
      <dsp:nvSpPr>
        <dsp:cNvPr id="0" name=""/>
        <dsp:cNvSpPr/>
      </dsp:nvSpPr>
      <dsp:spPr>
        <a:xfrm>
          <a:off x="3155659" y="60145"/>
          <a:ext cx="4367457" cy="4367457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5">
            <a:hueOff val="11431567"/>
            <a:satOff val="-38710"/>
            <a:lumOff val="4176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B5A5CA-5FEC-47E7-A5CC-85490CE294B8}">
      <dsp:nvSpPr>
        <dsp:cNvPr id="0" name=""/>
        <dsp:cNvSpPr/>
      </dsp:nvSpPr>
      <dsp:spPr>
        <a:xfrm>
          <a:off x="0" y="0"/>
          <a:ext cx="9370640" cy="11123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000" kern="1200" dirty="0"/>
            <a:t>Аналіз потреб навчання</a:t>
          </a:r>
        </a:p>
      </dsp:txBody>
      <dsp:txXfrm>
        <a:off x="32581" y="32581"/>
        <a:ext cx="8076283" cy="1047231"/>
      </dsp:txXfrm>
    </dsp:sp>
    <dsp:sp modelId="{CBA094A4-E916-4938-9AC8-42E8EC90ACC0}">
      <dsp:nvSpPr>
        <dsp:cNvPr id="0" name=""/>
        <dsp:cNvSpPr/>
      </dsp:nvSpPr>
      <dsp:spPr>
        <a:xfrm>
          <a:off x="784791" y="1314647"/>
          <a:ext cx="9370640" cy="11123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000" kern="1200" dirty="0"/>
            <a:t>Підготовка</a:t>
          </a:r>
        </a:p>
      </dsp:txBody>
      <dsp:txXfrm>
        <a:off x="817372" y="1347228"/>
        <a:ext cx="7797631" cy="1047231"/>
      </dsp:txXfrm>
    </dsp:sp>
    <dsp:sp modelId="{F5B5E42F-50C2-4C0E-ACA2-22986D446751}">
      <dsp:nvSpPr>
        <dsp:cNvPr id="0" name=""/>
        <dsp:cNvSpPr/>
      </dsp:nvSpPr>
      <dsp:spPr>
        <a:xfrm>
          <a:off x="1557869" y="2629294"/>
          <a:ext cx="9370640" cy="11123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000" kern="1200" dirty="0"/>
            <a:t>Власне проведення</a:t>
          </a:r>
        </a:p>
      </dsp:txBody>
      <dsp:txXfrm>
        <a:off x="1590450" y="2661875"/>
        <a:ext cx="7809344" cy="1047231"/>
      </dsp:txXfrm>
    </dsp:sp>
    <dsp:sp modelId="{981F83C7-FFB4-4A08-8FE8-AD9E3B2526B4}">
      <dsp:nvSpPr>
        <dsp:cNvPr id="0" name=""/>
        <dsp:cNvSpPr/>
      </dsp:nvSpPr>
      <dsp:spPr>
        <a:xfrm>
          <a:off x="2342660" y="3943942"/>
          <a:ext cx="9370640" cy="11123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000" kern="1200" dirty="0"/>
            <a:t>Оцінка</a:t>
          </a:r>
        </a:p>
      </dsp:txBody>
      <dsp:txXfrm>
        <a:off x="2375241" y="3976523"/>
        <a:ext cx="7797631" cy="1047231"/>
      </dsp:txXfrm>
    </dsp:sp>
    <dsp:sp modelId="{48D6B534-3313-440B-8CED-3B2D83F659A8}">
      <dsp:nvSpPr>
        <dsp:cNvPr id="0" name=""/>
        <dsp:cNvSpPr/>
      </dsp:nvSpPr>
      <dsp:spPr>
        <a:xfrm>
          <a:off x="8647584" y="851992"/>
          <a:ext cx="723056" cy="72305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3400" kern="1200"/>
        </a:p>
      </dsp:txBody>
      <dsp:txXfrm>
        <a:off x="8810272" y="851992"/>
        <a:ext cx="397680" cy="544100"/>
      </dsp:txXfrm>
    </dsp:sp>
    <dsp:sp modelId="{C218D500-7082-4D4D-B733-EDBDC944EE99}">
      <dsp:nvSpPr>
        <dsp:cNvPr id="0" name=""/>
        <dsp:cNvSpPr/>
      </dsp:nvSpPr>
      <dsp:spPr>
        <a:xfrm>
          <a:off x="9432375" y="2166639"/>
          <a:ext cx="723056" cy="72305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3400" kern="1200"/>
        </a:p>
      </dsp:txBody>
      <dsp:txXfrm>
        <a:off x="9595063" y="2166639"/>
        <a:ext cx="397680" cy="544100"/>
      </dsp:txXfrm>
    </dsp:sp>
    <dsp:sp modelId="{9DD8345B-A038-4BF4-B7C6-EE64AC7CE851}">
      <dsp:nvSpPr>
        <dsp:cNvPr id="0" name=""/>
        <dsp:cNvSpPr/>
      </dsp:nvSpPr>
      <dsp:spPr>
        <a:xfrm>
          <a:off x="10205453" y="3481287"/>
          <a:ext cx="723056" cy="72305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3400" kern="1200"/>
        </a:p>
      </dsp:txBody>
      <dsp:txXfrm>
        <a:off x="10368141" y="3481287"/>
        <a:ext cx="397680" cy="5441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9EC83C-7CFE-4FB6-B073-877003B2F12E}">
      <dsp:nvSpPr>
        <dsp:cNvPr id="0" name=""/>
        <dsp:cNvSpPr/>
      </dsp:nvSpPr>
      <dsp:spPr>
        <a:xfrm>
          <a:off x="6266425" y="3041722"/>
          <a:ext cx="2209721" cy="14313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Атмосфера</a:t>
          </a:r>
          <a:endParaRPr lang="uk-UA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/>
            <a:t>Дискусії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 err="1"/>
            <a:t>спітчі</a:t>
          </a:r>
          <a:endParaRPr lang="uk-UA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1400" kern="1200" dirty="0"/>
        </a:p>
      </dsp:txBody>
      <dsp:txXfrm>
        <a:off x="6960784" y="3431014"/>
        <a:ext cx="1483919" cy="1010663"/>
      </dsp:txXfrm>
    </dsp:sp>
    <dsp:sp modelId="{C94D6248-D5A6-47E4-A0C0-AB8CB82E23FC}">
      <dsp:nvSpPr>
        <dsp:cNvPr id="0" name=""/>
        <dsp:cNvSpPr/>
      </dsp:nvSpPr>
      <dsp:spPr>
        <a:xfrm>
          <a:off x="2661089" y="3041722"/>
          <a:ext cx="2209721" cy="14313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/>
            <a:t>Закріплення отриманих знань та навичок</a:t>
          </a:r>
        </a:p>
      </dsp:txBody>
      <dsp:txXfrm>
        <a:off x="2692532" y="3431014"/>
        <a:ext cx="1483919" cy="1010663"/>
      </dsp:txXfrm>
    </dsp:sp>
    <dsp:sp modelId="{02C96298-3DE1-475C-AA17-30CF12B1C9BB}">
      <dsp:nvSpPr>
        <dsp:cNvPr id="0" name=""/>
        <dsp:cNvSpPr/>
      </dsp:nvSpPr>
      <dsp:spPr>
        <a:xfrm>
          <a:off x="6266425" y="0"/>
          <a:ext cx="2209721" cy="14313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/>
            <a:t>рівень знань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/>
            <a:t>кінцева мета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/>
            <a:t>тренери</a:t>
          </a:r>
        </a:p>
      </dsp:txBody>
      <dsp:txXfrm>
        <a:off x="6960784" y="31443"/>
        <a:ext cx="1483919" cy="1010663"/>
      </dsp:txXfrm>
    </dsp:sp>
    <dsp:sp modelId="{06B9A603-49E0-4A24-B518-19FF2FF9BCCA}">
      <dsp:nvSpPr>
        <dsp:cNvPr id="0" name=""/>
        <dsp:cNvSpPr/>
      </dsp:nvSpPr>
      <dsp:spPr>
        <a:xfrm>
          <a:off x="2661089" y="0"/>
          <a:ext cx="2209721" cy="14313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/>
            <a:t>місце проведення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/>
            <a:t>кава та їжа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1400" kern="1200" dirty="0"/>
        </a:p>
      </dsp:txBody>
      <dsp:txXfrm>
        <a:off x="2692532" y="31443"/>
        <a:ext cx="1483919" cy="1010663"/>
      </dsp:txXfrm>
    </dsp:sp>
    <dsp:sp modelId="{5C4810FF-AE51-4D81-9E31-7736DB0C851D}">
      <dsp:nvSpPr>
        <dsp:cNvPr id="0" name=""/>
        <dsp:cNvSpPr/>
      </dsp:nvSpPr>
      <dsp:spPr>
        <a:xfrm>
          <a:off x="3587025" y="254967"/>
          <a:ext cx="1936861" cy="1936861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Комфорт</a:t>
          </a:r>
        </a:p>
      </dsp:txBody>
      <dsp:txXfrm>
        <a:off x="4154318" y="822260"/>
        <a:ext cx="1369568" cy="1369568"/>
      </dsp:txXfrm>
    </dsp:sp>
    <dsp:sp modelId="{072852A7-AB31-487C-BBCB-AF94CBF31394}">
      <dsp:nvSpPr>
        <dsp:cNvPr id="0" name=""/>
        <dsp:cNvSpPr/>
      </dsp:nvSpPr>
      <dsp:spPr>
        <a:xfrm rot="5400000">
          <a:off x="5613349" y="254967"/>
          <a:ext cx="1936861" cy="1936861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Контент</a:t>
          </a:r>
        </a:p>
      </dsp:txBody>
      <dsp:txXfrm rot="-5400000">
        <a:off x="5613349" y="822260"/>
        <a:ext cx="1369568" cy="1369568"/>
      </dsp:txXfrm>
    </dsp:sp>
    <dsp:sp modelId="{8C9F2B3A-F298-4550-BFE0-923492D217F5}">
      <dsp:nvSpPr>
        <dsp:cNvPr id="0" name=""/>
        <dsp:cNvSpPr/>
      </dsp:nvSpPr>
      <dsp:spPr>
        <a:xfrm rot="10800000">
          <a:off x="5613349" y="2281291"/>
          <a:ext cx="1936861" cy="1936861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Модерація</a:t>
          </a:r>
        </a:p>
      </dsp:txBody>
      <dsp:txXfrm rot="10800000">
        <a:off x="5613349" y="2281291"/>
        <a:ext cx="1369568" cy="1369568"/>
      </dsp:txXfrm>
    </dsp:sp>
    <dsp:sp modelId="{414DF6DB-1CC9-4BC0-8985-EFFDE9A02A9B}">
      <dsp:nvSpPr>
        <dsp:cNvPr id="0" name=""/>
        <dsp:cNvSpPr/>
      </dsp:nvSpPr>
      <dsp:spPr>
        <a:xfrm rot="16200000">
          <a:off x="3587025" y="2281291"/>
          <a:ext cx="1936861" cy="1936861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Що далі?</a:t>
          </a:r>
        </a:p>
      </dsp:txBody>
      <dsp:txXfrm rot="5400000">
        <a:off x="4154318" y="2281291"/>
        <a:ext cx="1369568" cy="1369568"/>
      </dsp:txXfrm>
    </dsp:sp>
    <dsp:sp modelId="{6E706E32-48B2-473F-B816-AD20E63B1B2F}">
      <dsp:nvSpPr>
        <dsp:cNvPr id="0" name=""/>
        <dsp:cNvSpPr/>
      </dsp:nvSpPr>
      <dsp:spPr>
        <a:xfrm>
          <a:off x="5234252" y="1833979"/>
          <a:ext cx="668731" cy="58150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A76861A5-2FD4-4852-BBAA-3CE57DEF4CEB}">
      <dsp:nvSpPr>
        <dsp:cNvPr id="0" name=""/>
        <dsp:cNvSpPr/>
      </dsp:nvSpPr>
      <dsp:spPr>
        <a:xfrm rot="10800000">
          <a:off x="5234252" y="2057635"/>
          <a:ext cx="668731" cy="58150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4E7C6C-6436-4824-B4B2-72294D482C6C}">
      <dsp:nvSpPr>
        <dsp:cNvPr id="0" name=""/>
        <dsp:cNvSpPr/>
      </dsp:nvSpPr>
      <dsp:spPr>
        <a:xfrm rot="21300000">
          <a:off x="638205" y="1784093"/>
          <a:ext cx="10244869" cy="89630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7EB989-28FE-46C7-9C90-C6CFBE805E81}">
      <dsp:nvSpPr>
        <dsp:cNvPr id="0" name=""/>
        <dsp:cNvSpPr/>
      </dsp:nvSpPr>
      <dsp:spPr>
        <a:xfrm>
          <a:off x="1382553" y="223224"/>
          <a:ext cx="3456384" cy="1785798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1C011B-8BED-455E-BAD4-C25A2350AC62}">
      <dsp:nvSpPr>
        <dsp:cNvPr id="0" name=""/>
        <dsp:cNvSpPr/>
      </dsp:nvSpPr>
      <dsp:spPr>
        <a:xfrm>
          <a:off x="6106278" y="0"/>
          <a:ext cx="3686809" cy="1875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Відповідальність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Увага?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Важливість</a:t>
          </a:r>
        </a:p>
      </dsp:txBody>
      <dsp:txXfrm>
        <a:off x="6106278" y="0"/>
        <a:ext cx="3686809" cy="1875088"/>
      </dsp:txXfrm>
    </dsp:sp>
    <dsp:sp modelId="{A2C86A99-1E90-4030-A19C-6BDE99F2A54B}">
      <dsp:nvSpPr>
        <dsp:cNvPr id="0" name=""/>
        <dsp:cNvSpPr/>
      </dsp:nvSpPr>
      <dsp:spPr>
        <a:xfrm>
          <a:off x="6682342" y="2455472"/>
          <a:ext cx="3456384" cy="1785798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07CCF-0A96-4F07-99E9-0EC6999BF4C8}">
      <dsp:nvSpPr>
        <dsp:cNvPr id="0" name=""/>
        <dsp:cNvSpPr/>
      </dsp:nvSpPr>
      <dsp:spPr>
        <a:xfrm>
          <a:off x="1728192" y="2589407"/>
          <a:ext cx="3686809" cy="1875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Дружні стосунки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Менша формальність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Ті хто виконують дійсно хочуть та розуміють</a:t>
          </a:r>
        </a:p>
      </dsp:txBody>
      <dsp:txXfrm>
        <a:off x="1728192" y="2589407"/>
        <a:ext cx="3686809" cy="1875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5007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5007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3C5CC-8BD0-41E9-B9F3-CAABE13BCB35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81405"/>
            <a:ext cx="2946400" cy="5007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81405"/>
            <a:ext cx="2946400" cy="5007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2F74F-3503-46A9-8A26-C1C818A26B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9784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24BAC-6D32-48F8-B4E0-B94BE6C58354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1249363"/>
            <a:ext cx="5984875" cy="3367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803934"/>
            <a:ext cx="5438140" cy="393049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81360"/>
            <a:ext cx="2945659" cy="5008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81360"/>
            <a:ext cx="2945659" cy="5008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068C-43D5-4A42-888A-B76327F5D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058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Інституція – це</a:t>
            </a:r>
            <a:r>
              <a:rPr lang="uk-UA" baseline="0" dirty="0"/>
              <a:t> сукупність складових, яка є сталою і буде працювати без прямого впливу людського фактору.</a:t>
            </a:r>
          </a:p>
          <a:p>
            <a:r>
              <a:rPr lang="uk-UA" baseline="0" dirty="0"/>
              <a:t>Провідні гравці – завгоспи. Їх роль дуже є дуже важливою.</a:t>
            </a:r>
          </a:p>
          <a:p>
            <a:r>
              <a:rPr lang="uk-UA" dirty="0"/>
              <a:t>Розвиток потенціалу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/>
              <a:t>Представити експертів.</a:t>
            </a: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C068C-43D5-4A42-888A-B76327F5D3C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330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Складові, якими ми </a:t>
            </a:r>
            <a:r>
              <a:rPr lang="uk-UA" dirty="0" err="1"/>
              <a:t>займемось</a:t>
            </a:r>
            <a:r>
              <a:rPr lang="uk-UA" dirty="0"/>
              <a:t>.</a:t>
            </a:r>
          </a:p>
          <a:p>
            <a:r>
              <a:rPr lang="uk-UA" dirty="0"/>
              <a:t>Знайомство,</a:t>
            </a:r>
            <a:r>
              <a:rPr lang="uk-UA" baseline="0" dirty="0"/>
              <a:t> очікування</a:t>
            </a: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C068C-43D5-4A42-888A-B76327F5D3C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70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noProof="0"/>
              <a:t>Зразок заголовка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t>05.09.2025</a:t>
            </a:fld>
            <a:endParaRPr lang="de-DE" noProof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912000" y="2448000"/>
            <a:ext cx="10368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noProof="0"/>
              <a:t>Erste Ebene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245301025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3">
            <a:extLst>
              <a:ext uri="{FF2B5EF4-FFF2-40B4-BE49-F238E27FC236}">
                <a16:creationId xmlns:a16="http://schemas.microsoft.com/office/drawing/2014/main" id="{28566821-D885-4AE8-B4FB-29D41654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2514" y="344918"/>
            <a:ext cx="9129486" cy="9061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40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3">
            <a:extLst>
              <a:ext uri="{FF2B5EF4-FFF2-40B4-BE49-F238E27FC236}">
                <a16:creationId xmlns:a16="http://schemas.microsoft.com/office/drawing/2014/main" id="{9A4BC4F0-A61A-4E04-80D8-19E97A1AB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331371"/>
            <a:ext cx="8561388" cy="906163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38310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3">
            <a:extLst>
              <a:ext uri="{FF2B5EF4-FFF2-40B4-BE49-F238E27FC236}">
                <a16:creationId xmlns:a16="http://schemas.microsoft.com/office/drawing/2014/main" id="{F3CF661C-22F0-42B2-A0DC-9040CCD78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856" y="331371"/>
            <a:ext cx="8706531" cy="906163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6560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и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30342D01-EE25-4DE1-BB9E-8BD932F13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8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FDBB2D"/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8400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ur Titel - Überschrift ganz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59999" y="162339"/>
            <a:ext cx="10622400" cy="861315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014224" y="6671598"/>
            <a:ext cx="5253451" cy="146664"/>
          </a:xfrm>
          <a:prstGeom prst="rect">
            <a:avLst/>
          </a:prstGeom>
        </p:spPr>
        <p:txBody>
          <a:bodyPr/>
          <a:lstStyle/>
          <a:p>
            <a:r>
              <a:rPr lang="de-DE"/>
              <a:t>Seite		Quelle: 			Autor: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389649" y="6671601"/>
            <a:ext cx="1227036" cy="146665"/>
          </a:xfrm>
          <a:prstGeom prst="rect">
            <a:avLst/>
          </a:prstGeom>
        </p:spPr>
        <p:txBody>
          <a:bodyPr/>
          <a:lstStyle/>
          <a:p>
            <a:fld id="{4A7436C1-2ACE-5A42-A232-4A7F7D41153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65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3EBC4B6D-0FF5-4F19-B114-7CC53E34C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728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A0B6C10-C520-42F6-8D29-2C3B1E45A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2198"/>
            <a:ext cx="10515600" cy="452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3496A-B0A9-4B48-A478-B7B4051332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36788" y="4584254"/>
            <a:ext cx="7766050" cy="4667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061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3">
            <a:extLst>
              <a:ext uri="{FF2B5EF4-FFF2-40B4-BE49-F238E27FC236}">
                <a16:creationId xmlns:a16="http://schemas.microsoft.com/office/drawing/2014/main" id="{9A4BC4F0-A61A-4E04-80D8-19E97A1AB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5928" y="331371"/>
            <a:ext cx="8543459" cy="9061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38310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3">
            <a:extLst>
              <a:ext uri="{FF2B5EF4-FFF2-40B4-BE49-F238E27FC236}">
                <a16:creationId xmlns:a16="http://schemas.microsoft.com/office/drawing/2014/main" id="{F3CF661C-22F0-42B2-A0DC-9040CCD78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458" y="331371"/>
            <a:ext cx="8677929" cy="9061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6560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3">
            <a:extLst>
              <a:ext uri="{FF2B5EF4-FFF2-40B4-BE49-F238E27FC236}">
                <a16:creationId xmlns:a16="http://schemas.microsoft.com/office/drawing/2014/main" id="{C66E35F1-FA40-4B0B-B1F7-D6EAB865B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4906" y="331371"/>
            <a:ext cx="8664482" cy="9061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5651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30342D01-EE25-4DE1-BB9E-8BD932F13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8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FDBB2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888400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noProof="0"/>
              <a:t>Зразок заголовка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t>05.09.2025</a:t>
            </a:fld>
            <a:endParaRPr lang="de-DE" noProof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912000" y="2448000"/>
            <a:ext cx="10368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1335835877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ufzählung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59999" y="595202"/>
            <a:ext cx="10248084" cy="90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960967" y="1672046"/>
            <a:ext cx="10247117" cy="4462354"/>
          </a:xfrm>
          <a:prstGeom prst="rect">
            <a:avLst/>
          </a:prstGeom>
        </p:spPr>
        <p:txBody>
          <a:bodyPr numCol="1" spc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>
          <a:xfrm>
            <a:off x="1014224" y="6671598"/>
            <a:ext cx="5253451" cy="146664"/>
          </a:xfrm>
          <a:prstGeom prst="rect">
            <a:avLst/>
          </a:prstGeom>
        </p:spPr>
        <p:txBody>
          <a:bodyPr/>
          <a:lstStyle/>
          <a:p>
            <a:r>
              <a:rPr lang="de-DE"/>
              <a:t>Seite		Quelle: 			Autor: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4"/>
          </p:nvPr>
        </p:nvSpPr>
        <p:spPr>
          <a:xfrm>
            <a:off x="1389649" y="6671601"/>
            <a:ext cx="1227036" cy="146665"/>
          </a:xfrm>
          <a:prstGeom prst="rect">
            <a:avLst/>
          </a:prstGeom>
        </p:spPr>
        <p:txBody>
          <a:bodyPr/>
          <a:lstStyle/>
          <a:p>
            <a:fld id="{4A7436C1-2ACE-5A42-A232-4A7F7D41153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888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ur Titel - Überschrift ganz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52481" y="162339"/>
            <a:ext cx="8529917" cy="86131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014224" y="6671598"/>
            <a:ext cx="5253451" cy="146664"/>
          </a:xfrm>
          <a:prstGeom prst="rect">
            <a:avLst/>
          </a:prstGeom>
        </p:spPr>
        <p:txBody>
          <a:bodyPr/>
          <a:lstStyle/>
          <a:p>
            <a:r>
              <a:rPr lang="de-DE"/>
              <a:t>Seite		Quelle: 			Autor: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389649" y="6671601"/>
            <a:ext cx="1227036" cy="146665"/>
          </a:xfrm>
          <a:prstGeom prst="rect">
            <a:avLst/>
          </a:prstGeom>
        </p:spPr>
        <p:txBody>
          <a:bodyPr/>
          <a:lstStyle/>
          <a:p>
            <a:fld id="{4A7436C1-2ACE-5A42-A232-4A7F7D41153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65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E186-66F8-48BF-8742-1B909CFCD549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D55BFB8-9F3F-4116-A1B2-2BC53E8976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3656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t>05.09.2025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642892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noProof="0"/>
              <a:t>Зразок заголовка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t>05.09.2025</a:t>
            </a:fld>
            <a:endParaRPr lang="de-DE" noProof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912000" y="2448000"/>
            <a:ext cx="76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/>
          </p:nvPr>
        </p:nvSpPr>
        <p:spPr>
          <a:xfrm>
            <a:off x="9048000" y="2448001"/>
            <a:ext cx="3144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noProof="0"/>
              <a:t>Клацніть піктограму, щоб додати зображення</a:t>
            </a:r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58142785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noProof="0"/>
              <a:t>Зразок заголовка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t>05.09.2025</a:t>
            </a:fld>
            <a:endParaRPr lang="de-DE" noProof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912000" y="2448000"/>
            <a:ext cx="76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/>
          </p:nvPr>
        </p:nvSpPr>
        <p:spPr>
          <a:xfrm>
            <a:off x="9048000" y="2448001"/>
            <a:ext cx="3144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noProof="0"/>
              <a:t>Клацніть піктограму, щоб додати зображення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80162670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2000" y="1483200"/>
            <a:ext cx="10368000" cy="617928"/>
          </a:xfrm>
        </p:spPr>
        <p:txBody>
          <a:bodyPr/>
          <a:lstStyle/>
          <a:p>
            <a:r>
              <a:rPr lang="uk-UA" noProof="0"/>
              <a:t>Зразок заголовка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t>05.09.2025</a:t>
            </a:fld>
            <a:endParaRPr lang="de-DE" noProof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912000" y="2448000"/>
            <a:ext cx="504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6240000" y="2448000"/>
            <a:ext cx="504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42417953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2000" y="1483200"/>
            <a:ext cx="10368000" cy="617928"/>
          </a:xfrm>
        </p:spPr>
        <p:txBody>
          <a:bodyPr/>
          <a:lstStyle/>
          <a:p>
            <a:r>
              <a:rPr lang="uk-UA" noProof="0"/>
              <a:t>Зразок заголовка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t>05.09.2025</a:t>
            </a:fld>
            <a:endParaRPr lang="de-DE" noProof="0"/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911999" y="2448000"/>
            <a:ext cx="504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noProof="0"/>
              <a:t>Erste Ebene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 hasCustomPrompt="1"/>
          </p:nvPr>
        </p:nvSpPr>
        <p:spPr>
          <a:xfrm>
            <a:off x="6240000" y="2448000"/>
            <a:ext cx="504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noProof="0"/>
              <a:t>Erste Ebene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993457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ss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t>05.09.2025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10084467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66E87F-2ACF-4A9A-AD3C-61ED4529B8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0900" y="1402503"/>
            <a:ext cx="10758488" cy="5174404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marL="685800" indent="-228600" algn="l">
              <a:buFont typeface="Wingdings" panose="05000000000000000000" pitchFamily="2" charset="2"/>
              <a:buChar char="§"/>
              <a:defRPr sz="2800"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 algn="l">
              <a:buFont typeface="Wingdings" panose="05000000000000000000" pitchFamily="2" charset="2"/>
              <a:buChar char="§"/>
              <a:defRPr sz="2400"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 algn="l">
              <a:buFont typeface="Wingdings" panose="05000000000000000000" pitchFamily="2" charset="2"/>
              <a:buChar char="§"/>
              <a:defRPr sz="2000"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 algn="l">
              <a:buFont typeface="Wingdings" panose="05000000000000000000" pitchFamily="2" charset="2"/>
              <a:buChar char="§"/>
              <a:defRPr sz="20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D36C1FFF-71EB-4A31-A7B5-416085F41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8970" y="331371"/>
            <a:ext cx="8590417" cy="906163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054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3">
            <a:extLst>
              <a:ext uri="{FF2B5EF4-FFF2-40B4-BE49-F238E27FC236}">
                <a16:creationId xmlns:a16="http://schemas.microsoft.com/office/drawing/2014/main" id="{C66E35F1-FA40-4B0B-B1F7-D6EAB865B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400" y="331371"/>
            <a:ext cx="8662988" cy="906163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56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3.gi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 11" descr="weltkugel-5-Europa-Orient-cooperation.jpg"/>
          <p:cNvPicPr>
            <a:picLocks noChangeAspect="1"/>
          </p:cNvPicPr>
          <p:nvPr/>
        </p:nvPicPr>
        <p:blipFill rotWithShape="1"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68801" y="0"/>
            <a:ext cx="8923200" cy="1202400"/>
          </a:xfrm>
          <a:prstGeom prst="rect">
            <a:avLst/>
          </a:prstGeom>
        </p:spPr>
      </p:pic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912000" y="1483200"/>
            <a:ext cx="103680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Titel durch Klicken hinzufügen</a:t>
            </a:r>
          </a:p>
        </p:txBody>
      </p:sp>
      <p:pic>
        <p:nvPicPr>
          <p:cNvPr id="20" name="Grafik 8"/>
          <p:cNvPicPr>
            <a:picLocks noChangeAspect="1"/>
          </p:cNvPicPr>
          <p:nvPr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851525"/>
            <a:ext cx="12192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000" y="2447999"/>
            <a:ext cx="10368000" cy="38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Erste Ebene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10271583" y="6581002"/>
            <a:ext cx="123613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sz="1000" b="0" noProof="0">
                <a:solidFill>
                  <a:srgbClr val="6E6452"/>
                </a:solidFill>
                <a:latin typeface="Arial Narrow" pitchFamily="34" charset="0"/>
              </a:rPr>
              <a:t>Seite </a:t>
            </a:r>
            <a:fld id="{327115CA-E6A4-425F-BB4F-A64D48743A27}" type="slidenum">
              <a:rPr lang="de-DE" sz="1000" b="0" noProof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de-DE" sz="1000" b="0" noProof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7035" y="6581002"/>
            <a:ext cx="45579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dirty="0"/>
              <a:t>Präsentationstitel hier eintragen</a:t>
            </a:r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05540" y="6581002"/>
            <a:ext cx="1727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9317A057-C766-48FB-B1EC-CC1898F04EF1}" type="datetime1">
              <a:rPr lang="de-DE" noProof="0" smtClean="0"/>
              <a:t>05.09.2025</a:t>
            </a:fld>
            <a:endParaRPr lang="de-DE" noProof="0"/>
          </a:p>
        </p:txBody>
      </p:sp>
      <p:grpSp>
        <p:nvGrpSpPr>
          <p:cNvPr id="24" name="Gruppieren 23"/>
          <p:cNvGrpSpPr/>
          <p:nvPr/>
        </p:nvGrpSpPr>
        <p:grpSpPr>
          <a:xfrm>
            <a:off x="9828726" y="398684"/>
            <a:ext cx="1957729" cy="803016"/>
            <a:chOff x="6803598" y="360857"/>
            <a:chExt cx="1328986" cy="726826"/>
          </a:xfrm>
        </p:grpSpPr>
        <p:pic>
          <p:nvPicPr>
            <p:cNvPr id="25" name="Grafik 7"/>
            <p:cNvPicPr>
              <a:picLocks noChangeAspect="1"/>
            </p:cNvPicPr>
            <p:nvPr userDrawn="1"/>
          </p:nvPicPr>
          <p:blipFill>
            <a:blip r:embed="rId2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3598" y="533856"/>
              <a:ext cx="1328986" cy="553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" name="Textfeld 25"/>
            <p:cNvSpPr txBox="1"/>
            <p:nvPr userDrawn="1"/>
          </p:nvSpPr>
          <p:spPr>
            <a:xfrm>
              <a:off x="6814763" y="360857"/>
              <a:ext cx="1066949" cy="195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Implemented by</a:t>
              </a:r>
            </a:p>
          </p:txBody>
        </p:sp>
      </p:grpSp>
      <p:pic>
        <p:nvPicPr>
          <p:cNvPr id="13" name="Picture 4">
            <a:extLst>
              <a:ext uri="{FF2B5EF4-FFF2-40B4-BE49-F238E27FC236}">
                <a16:creationId xmlns:a16="http://schemas.microsoft.com/office/drawing/2014/main" id="{DA6917F9-8D5F-49F1-81A8-C622AAB1D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52504" y="1013"/>
            <a:ext cx="2433272" cy="1179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feld 10">
            <a:extLst>
              <a:ext uri="{FF2B5EF4-FFF2-40B4-BE49-F238E27FC236}">
                <a16:creationId xmlns:a16="http://schemas.microsoft.com/office/drawing/2014/main" id="{2F73C1AB-310C-47FB-8293-2485DAA86B00}"/>
              </a:ext>
            </a:extLst>
          </p:cNvPr>
          <p:cNvSpPr txBox="1"/>
          <p:nvPr/>
        </p:nvSpPr>
        <p:spPr>
          <a:xfrm>
            <a:off x="9828726" y="398684"/>
            <a:ext cx="1422599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ru-RU" sz="800" b="0" dirty="0" err="1">
                <a:solidFill>
                  <a:schemeClr val="tx1"/>
                </a:solidFill>
                <a:latin typeface="Arial Narrow" panose="020B0506020202030204" pitchFamily="34" charset="0"/>
                <a:cs typeface="Arial" pitchFamily="34" charset="0"/>
              </a:rPr>
              <a:t>Виконавець</a:t>
            </a:r>
            <a:endParaRPr lang="ru-RU" sz="800" b="0" dirty="0">
              <a:solidFill>
                <a:schemeClr val="tx1"/>
              </a:solidFill>
              <a:latin typeface="Arial Narrow" panose="020B0506020202030204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6" r:id="rId14"/>
    <p:sldLayoutId id="2147483677" r:id="rId15"/>
    <p:sldLayoutId id="2147483652" r:id="rId16"/>
    <p:sldLayoutId id="2147483653" r:id="rId17"/>
    <p:sldLayoutId id="2147483654" r:id="rId18"/>
    <p:sldLayoutId id="2147483655" r:id="rId19"/>
    <p:sldLayoutId id="2147483657" r:id="rId20"/>
    <p:sldLayoutId id="2147483658" r:id="rId21"/>
    <p:sldLayoutId id="2147483682" r:id="rId22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chemeClr val="accent1">
              <a:lumMod val="50000"/>
            </a:schemeClr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chemeClr val="accent1">
              <a:lumMod val="50000"/>
            </a:schemeClr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chemeClr val="accent1">
              <a:lumMod val="50000"/>
            </a:schemeClr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851525"/>
            <a:ext cx="12192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10271584" y="6581004"/>
            <a:ext cx="123613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sz="1000" b="0" dirty="0">
                <a:solidFill>
                  <a:srgbClr val="6E6452"/>
                </a:solidFill>
                <a:latin typeface="Arial Narrow" pitchFamily="34" charset="0"/>
              </a:rPr>
              <a:t>Seite </a:t>
            </a:r>
            <a:fld id="{327115CA-E6A4-425F-BB4F-A64D48743A27}" type="slidenum">
              <a:rPr lang="de-DE" sz="1000" b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de-DE" sz="1000" b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7035" y="6581004"/>
            <a:ext cx="45579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noProof="0" dirty="0"/>
              <a:t>Präsentationstitel hier eintragen</a:t>
            </a:r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05540" y="6581004"/>
            <a:ext cx="1727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9317A057-C766-48FB-B1EC-CC1898F04EF1}" type="datetime1">
              <a:rPr lang="de-DE" smtClean="0"/>
              <a:t>05.09.2025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6890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E1F7F6-EC75-453B-8094-923F77806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078" y="277825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dirty="0">
                <a:solidFill>
                  <a:schemeClr val="accent1"/>
                </a:solidFill>
              </a:rPr>
              <a:t>МОДУЛІ ЕНЕРГОМЕНЕДЖМЕНТУ</a:t>
            </a:r>
            <a:br>
              <a:rPr lang="en-US" sz="4400" dirty="0">
                <a:solidFill>
                  <a:schemeClr val="accent1"/>
                </a:solidFill>
              </a:rPr>
            </a:br>
            <a:r>
              <a:rPr lang="uk-UA" sz="4400" dirty="0"/>
              <a:t>Інституційна спроможність</a:t>
            </a:r>
            <a:br>
              <a:rPr lang="uk-UA" sz="44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57026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556793"/>
            <a:ext cx="10363200" cy="1470025"/>
          </a:xfrm>
        </p:spPr>
        <p:txBody>
          <a:bodyPr/>
          <a:lstStyle/>
          <a:p>
            <a:r>
              <a:rPr lang="uk-UA" dirty="0"/>
              <a:t>Організаційні деталі: приміщення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7435" y="2204864"/>
            <a:ext cx="105611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uk-UA" sz="2400" dirty="0"/>
              <a:t>Вікна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2 </a:t>
            </a:r>
            <a:r>
              <a:rPr lang="uk-UA" sz="2400" dirty="0" err="1"/>
              <a:t>кв.м</a:t>
            </a:r>
            <a:r>
              <a:rPr lang="uk-UA" sz="2400" dirty="0"/>
              <a:t> на 1 учасника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Без колон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Поруч не співає хор, та інше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Можливість легкої трансформації посадки людей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Наявність вентиляції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Дуже бажано пристосоване для тренінгів приміщення</a:t>
            </a:r>
          </a:p>
          <a:p>
            <a:pPr marL="285750" indent="-285750">
              <a:buFontTx/>
              <a:buChar char="-"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494497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556793"/>
            <a:ext cx="10363200" cy="1470025"/>
          </a:xfrm>
        </p:spPr>
        <p:txBody>
          <a:bodyPr/>
          <a:lstStyle/>
          <a:p>
            <a:r>
              <a:rPr lang="uk-UA" dirty="0"/>
              <a:t>Організаційні деталі: харчування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03445" y="2636912"/>
            <a:ext cx="10657184" cy="3816424"/>
          </a:xfrm>
        </p:spPr>
        <p:txBody>
          <a:bodyPr/>
          <a:lstStyle/>
          <a:p>
            <a:r>
              <a:rPr lang="uk-UA" sz="4400" dirty="0">
                <a:solidFill>
                  <a:schemeClr val="tx1"/>
                </a:solidFill>
              </a:rPr>
              <a:t>Коли люди голодні вони злі, проте слухають краще</a:t>
            </a:r>
          </a:p>
        </p:txBody>
      </p:sp>
    </p:spTree>
    <p:extLst>
      <p:ext uri="{BB962C8B-B14F-4D97-AF65-F5344CB8AC3E}">
        <p14:creationId xmlns:p14="http://schemas.microsoft.com/office/powerpoint/2010/main" val="2985277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556793"/>
            <a:ext cx="10363200" cy="1470025"/>
          </a:xfrm>
        </p:spPr>
        <p:txBody>
          <a:bodyPr/>
          <a:lstStyle/>
          <a:p>
            <a:r>
              <a:rPr lang="uk-UA" dirty="0"/>
              <a:t>Організаційні деталі: роздаткові матеріали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5413" y="2636912"/>
            <a:ext cx="10945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719403" y="2132856"/>
            <a:ext cx="110412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Особливо важливі роздрукуйте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Всі дайте у вільному доступі на пошту чи </a:t>
            </a:r>
            <a:r>
              <a:rPr lang="uk-UA" sz="2800" dirty="0" err="1"/>
              <a:t>гугл</a:t>
            </a:r>
            <a:r>
              <a:rPr lang="uk-UA" sz="2800" dirty="0"/>
              <a:t> диску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Люди мають в чому писати (подумайте за них)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Якщо обіцяєте щось надіслати обов'язково це зробіть</a:t>
            </a:r>
          </a:p>
        </p:txBody>
      </p:sp>
    </p:spTree>
    <p:extLst>
      <p:ext uri="{BB962C8B-B14F-4D97-AF65-F5344CB8AC3E}">
        <p14:creationId xmlns:p14="http://schemas.microsoft.com/office/powerpoint/2010/main" val="4246546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556793"/>
            <a:ext cx="10363200" cy="1470025"/>
          </a:xfrm>
        </p:spPr>
        <p:txBody>
          <a:bodyPr/>
          <a:lstStyle/>
          <a:p>
            <a:r>
              <a:rPr lang="uk-UA" dirty="0"/>
              <a:t>Організаційні деталі: технічне забезпечення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5413" y="2636912"/>
            <a:ext cx="10945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719403" y="2132857"/>
            <a:ext cx="110412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Проектор+ноутбук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Колонки?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Обов'язкова перевірка за день та за годину до заходу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Кольорові листки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Стікери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87171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7435" y="1484785"/>
            <a:ext cx="10363200" cy="1470025"/>
          </a:xfrm>
        </p:spPr>
        <p:txBody>
          <a:bodyPr/>
          <a:lstStyle/>
          <a:p>
            <a:r>
              <a:rPr lang="uk-UA" dirty="0"/>
              <a:t>Участь осіб вищого рівня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10935358"/>
              </p:ext>
            </p:extLst>
          </p:nvPr>
        </p:nvGraphicFramePr>
        <p:xfrm>
          <a:off x="431371" y="1988840"/>
          <a:ext cx="1152128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5807968" y="6222380"/>
            <a:ext cx="103632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uk-UA" kern="0" dirty="0"/>
              <a:t>НЕ участь осіб вищого рівня</a:t>
            </a:r>
          </a:p>
        </p:txBody>
      </p:sp>
    </p:spTree>
    <p:extLst>
      <p:ext uri="{BB962C8B-B14F-4D97-AF65-F5344CB8AC3E}">
        <p14:creationId xmlns:p14="http://schemas.microsoft.com/office/powerpoint/2010/main" val="2359961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0597" y="1556793"/>
            <a:ext cx="10363200" cy="1470025"/>
          </a:xfrm>
        </p:spPr>
        <p:txBody>
          <a:bodyPr/>
          <a:lstStyle/>
          <a:p>
            <a:r>
              <a:rPr lang="uk-UA" dirty="0"/>
              <a:t>Що роблять інші?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970598" y="2291804"/>
            <a:ext cx="10849205" cy="3083844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chemeClr val="tx1"/>
                </a:solidFill>
              </a:rPr>
              <a:t>Проведення навчань власними силами по потребі, але не рідше 2-х разів на рік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chemeClr val="tx1"/>
                </a:solidFill>
              </a:rPr>
              <a:t>Використання поточних заходів для часткового донесення інформації по енергоменеджменту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chemeClr val="tx1"/>
                </a:solidFill>
              </a:rPr>
              <a:t>Закладення коштів у бюджет, та проведення навчань найманими експертами з повним забезпеченням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chemeClr val="tx1"/>
                </a:solidFill>
              </a:rPr>
              <a:t>Включення у проекті пропозиції інституційного розвитку</a:t>
            </a:r>
          </a:p>
        </p:txBody>
      </p:sp>
    </p:spTree>
    <p:extLst>
      <p:ext uri="{BB962C8B-B14F-4D97-AF65-F5344CB8AC3E}">
        <p14:creationId xmlns:p14="http://schemas.microsoft.com/office/powerpoint/2010/main" val="1474778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Вступна частина тренінгу</a:t>
            </a:r>
            <a:br>
              <a:rPr lang="uk-UA" dirty="0"/>
            </a:br>
            <a:r>
              <a:rPr lang="uk-UA" dirty="0"/>
              <a:t>- Знайомство (криголам)</a:t>
            </a:r>
            <a:br>
              <a:rPr lang="uk-UA" dirty="0"/>
            </a:br>
            <a:r>
              <a:rPr lang="uk-UA" dirty="0"/>
              <a:t>- Очікування</a:t>
            </a:r>
            <a:br>
              <a:rPr lang="uk-UA" dirty="0"/>
            </a:br>
            <a:r>
              <a:rPr lang="uk-UA" dirty="0"/>
              <a:t>- Правила</a:t>
            </a:r>
            <a:br>
              <a:rPr lang="uk-UA" dirty="0"/>
            </a:br>
            <a:r>
              <a:rPr lang="uk-UA" dirty="0"/>
              <a:t>- Кінцева ціль навчання (зовнішня і внутрішня)</a:t>
            </a:r>
            <a:br>
              <a:rPr lang="uk-UA" dirty="0"/>
            </a:b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79027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Методи навчання та їх засвоєння:</a:t>
            </a:r>
            <a:br>
              <a:rPr lang="en-US" dirty="0"/>
            </a:br>
            <a:r>
              <a:rPr lang="ru-RU" dirty="0" err="1"/>
              <a:t>Лекції</a:t>
            </a:r>
            <a:r>
              <a:rPr lang="ru-RU" dirty="0"/>
              <a:t> 5% </a:t>
            </a:r>
            <a:br>
              <a:rPr lang="ru-RU" dirty="0"/>
            </a:br>
            <a:r>
              <a:rPr lang="ru-RU" dirty="0" err="1"/>
              <a:t>Читання</a:t>
            </a:r>
            <a:r>
              <a:rPr lang="ru-RU" dirty="0"/>
              <a:t> 10% </a:t>
            </a:r>
            <a:br>
              <a:rPr lang="ru-RU" dirty="0"/>
            </a:b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відео</a:t>
            </a:r>
            <a:r>
              <a:rPr lang="ru-RU" dirty="0"/>
              <a:t>- та </a:t>
            </a:r>
            <a:r>
              <a:rPr lang="ru-RU" dirty="0" err="1"/>
              <a:t>аудіоматеріалів</a:t>
            </a:r>
            <a:r>
              <a:rPr lang="ru-RU" dirty="0"/>
              <a:t> 20% </a:t>
            </a:r>
            <a:br>
              <a:rPr lang="ru-RU" dirty="0"/>
            </a:br>
            <a:r>
              <a:rPr lang="ru-RU" dirty="0" err="1"/>
              <a:t>Демонстрація</a:t>
            </a:r>
            <a:r>
              <a:rPr lang="ru-RU" dirty="0"/>
              <a:t> 30%</a:t>
            </a:r>
            <a:br>
              <a:rPr lang="ru-RU" dirty="0"/>
            </a:br>
            <a:r>
              <a:rPr lang="ru-RU" dirty="0"/>
              <a:t>Участь в </a:t>
            </a:r>
            <a:r>
              <a:rPr lang="ru-RU" dirty="0" err="1"/>
              <a:t>дискусійних</a:t>
            </a:r>
            <a:r>
              <a:rPr lang="ru-RU" dirty="0"/>
              <a:t> </a:t>
            </a:r>
            <a:r>
              <a:rPr lang="ru-RU" dirty="0" err="1"/>
              <a:t>групах</a:t>
            </a:r>
            <a:r>
              <a:rPr lang="ru-RU" dirty="0"/>
              <a:t> 50% </a:t>
            </a:r>
            <a:br>
              <a:rPr lang="ru-RU" dirty="0"/>
            </a:br>
            <a:r>
              <a:rPr lang="ru-RU" dirty="0" err="1"/>
              <a:t>Практичні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75% </a:t>
            </a:r>
            <a:br>
              <a:rPr lang="ru-RU" dirty="0"/>
            </a:b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/</a:t>
            </a:r>
            <a:r>
              <a:rPr lang="ru-RU" dirty="0" err="1"/>
              <a:t>негайне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90%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9298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5413" y="1412777"/>
            <a:ext cx="10363200" cy="1470025"/>
          </a:xfrm>
        </p:spPr>
        <p:txBody>
          <a:bodyPr/>
          <a:lstStyle/>
          <a:p>
            <a:r>
              <a:rPr lang="uk-UA" dirty="0"/>
              <a:t>Пасивні та інтерактивні форми навчання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815413" y="2150557"/>
            <a:ext cx="9547787" cy="3001888"/>
          </a:xfrm>
        </p:spPr>
        <p:txBody>
          <a:bodyPr/>
          <a:lstStyle/>
          <a:p>
            <a:pPr algn="l"/>
            <a:r>
              <a:rPr lang="uk-UA" dirty="0">
                <a:solidFill>
                  <a:schemeClr val="tx1"/>
                </a:solidFill>
              </a:rPr>
              <a:t>До інтерактивних належать: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Рольові ігри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Дискусія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Практичні вправи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Викладання інформації для інших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Робота в групах над завданням з подальшим їх представленням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Мозковий</a:t>
            </a:r>
            <a:r>
              <a:rPr lang="ru-RU" dirty="0">
                <a:solidFill>
                  <a:schemeClr val="tx1"/>
                </a:solidFill>
              </a:rPr>
              <a:t> штурм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264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1424" y="1916832"/>
            <a:ext cx="10363200" cy="2376264"/>
          </a:xfrm>
        </p:spPr>
        <p:txBody>
          <a:bodyPr/>
          <a:lstStyle/>
          <a:p>
            <a:r>
              <a:rPr lang="uk-UA" dirty="0"/>
              <a:t>Практичні поради:</a:t>
            </a:r>
            <a:br>
              <a:rPr lang="uk-UA" dirty="0"/>
            </a:br>
            <a:br>
              <a:rPr lang="uk-UA" dirty="0"/>
            </a:br>
            <a:endParaRPr lang="uk-UA" dirty="0"/>
          </a:p>
        </p:txBody>
      </p:sp>
      <p:sp>
        <p:nvSpPr>
          <p:cNvPr id="3" name="Прямокутник 2"/>
          <p:cNvSpPr/>
          <p:nvPr/>
        </p:nvSpPr>
        <p:spPr>
          <a:xfrm>
            <a:off x="911424" y="2708921"/>
            <a:ext cx="109452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3200" dirty="0"/>
              <a:t>Ко спікерство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3200" dirty="0"/>
              <a:t>Чужа месія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3200" dirty="0"/>
              <a:t>Увага до деталей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3200" dirty="0"/>
              <a:t>Не забувайте про кінцеву ціль для чого Ви це робите</a:t>
            </a:r>
          </a:p>
        </p:txBody>
      </p:sp>
    </p:spTree>
    <p:extLst>
      <p:ext uri="{BB962C8B-B14F-4D97-AF65-F5344CB8AC3E}">
        <p14:creationId xmlns:p14="http://schemas.microsoft.com/office/powerpoint/2010/main" val="3426849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5315" y="2447925"/>
            <a:ext cx="6661369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428" y="2846270"/>
            <a:ext cx="1311275" cy="214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0929784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Деструктивні учасники</a:t>
            </a:r>
          </a:p>
        </p:txBody>
      </p:sp>
      <p:pic>
        <p:nvPicPr>
          <p:cNvPr id="1028" name="Picture 4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670" y="2780928"/>
            <a:ext cx="6696604" cy="3348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914400" y="1484784"/>
            <a:ext cx="103632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uk-UA" kern="0"/>
              <a:t>Практичні поради:</a:t>
            </a:r>
            <a:br>
              <a:rPr lang="uk-UA" kern="0"/>
            </a:br>
            <a:br>
              <a:rPr lang="uk-UA" kern="0"/>
            </a:br>
            <a:endParaRPr lang="uk-UA" kern="0" dirty="0"/>
          </a:p>
        </p:txBody>
      </p:sp>
    </p:spTree>
    <p:extLst>
      <p:ext uri="{BB962C8B-B14F-4D97-AF65-F5344CB8AC3E}">
        <p14:creationId xmlns:p14="http://schemas.microsoft.com/office/powerpoint/2010/main" val="9034495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924944"/>
            <a:ext cx="10363200" cy="3600400"/>
          </a:xfrm>
        </p:spPr>
        <p:txBody>
          <a:bodyPr/>
          <a:lstStyle/>
          <a:p>
            <a:r>
              <a:rPr lang="uk-UA" dirty="0"/>
              <a:t>Не використовуйте:</a:t>
            </a:r>
            <a:br>
              <a:rPr lang="uk-UA" dirty="0"/>
            </a:br>
            <a:r>
              <a:rPr lang="ru-RU" dirty="0"/>
              <a:t>Погрози: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, </a:t>
            </a:r>
            <a:r>
              <a:rPr lang="ru-RU" dirty="0" err="1"/>
              <a:t>аби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зрозуміти</a:t>
            </a:r>
            <a:r>
              <a:rPr lang="ru-RU" dirty="0"/>
              <a:t> людям,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трапиться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не </a:t>
            </a:r>
            <a:r>
              <a:rPr lang="ru-RU" dirty="0" err="1"/>
              <a:t>зроблять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так, як </a:t>
            </a:r>
            <a:r>
              <a:rPr lang="ru-RU" dirty="0" err="1"/>
              <a:t>їм</a:t>
            </a:r>
            <a:r>
              <a:rPr lang="ru-RU" dirty="0"/>
              <a:t> сказано.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не </a:t>
            </a:r>
            <a:r>
              <a:rPr lang="ru-RU" dirty="0" err="1"/>
              <a:t>важливі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914400" y="1423075"/>
            <a:ext cx="103632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uk-UA" kern="0"/>
              <a:t>Практичні поради:</a:t>
            </a:r>
            <a:br>
              <a:rPr lang="uk-UA" kern="0"/>
            </a:br>
            <a:br>
              <a:rPr lang="uk-UA" kern="0"/>
            </a:br>
            <a:endParaRPr lang="uk-UA" kern="0" dirty="0"/>
          </a:p>
        </p:txBody>
      </p:sp>
    </p:spTree>
    <p:extLst>
      <p:ext uri="{BB962C8B-B14F-4D97-AF65-F5344CB8AC3E}">
        <p14:creationId xmlns:p14="http://schemas.microsoft.com/office/powerpoint/2010/main" val="19308927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924945"/>
            <a:ext cx="10363200" cy="1470025"/>
          </a:xfrm>
        </p:spPr>
        <p:txBody>
          <a:bodyPr/>
          <a:lstStyle/>
          <a:p>
            <a:r>
              <a:rPr lang="uk-UA" dirty="0"/>
              <a:t>Не використовуйте:</a:t>
            </a:r>
            <a:br>
              <a:rPr lang="uk-UA" dirty="0"/>
            </a:br>
            <a:r>
              <a:rPr lang="ru-RU" dirty="0" err="1"/>
              <a:t>Читання</a:t>
            </a:r>
            <a:r>
              <a:rPr lang="ru-RU" dirty="0"/>
              <a:t> </a:t>
            </a:r>
            <a:r>
              <a:rPr lang="ru-RU" dirty="0" err="1"/>
              <a:t>лекцій</a:t>
            </a:r>
            <a:r>
              <a:rPr lang="ru-RU" dirty="0"/>
              <a:t> та </a:t>
            </a:r>
            <a:r>
              <a:rPr lang="ru-RU" dirty="0" err="1"/>
              <a:t>моральність</a:t>
            </a:r>
            <a:r>
              <a:rPr lang="ru-RU" dirty="0"/>
              <a:t>: Коли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говорять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, до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беруться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та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викладача</a:t>
            </a:r>
            <a:r>
              <a:rPr lang="ru-RU" dirty="0"/>
              <a:t>, а не </a:t>
            </a:r>
            <a:r>
              <a:rPr lang="ru-RU" dirty="0" err="1"/>
              <a:t>почуття</a:t>
            </a:r>
            <a:r>
              <a:rPr lang="ru-RU" dirty="0"/>
              <a:t> та </a:t>
            </a:r>
            <a:r>
              <a:rPr lang="ru-RU" dirty="0" err="1"/>
              <a:t>переконання</a:t>
            </a:r>
            <a:r>
              <a:rPr lang="ru-RU" dirty="0"/>
              <a:t> слухача. Критика та </a:t>
            </a:r>
            <a:r>
              <a:rPr lang="ru-RU" dirty="0" err="1"/>
              <a:t>висміювання</a:t>
            </a:r>
            <a:r>
              <a:rPr lang="ru-RU" dirty="0"/>
              <a:t>: </a:t>
            </a:r>
            <a:r>
              <a:rPr lang="ru-RU" dirty="0" err="1"/>
              <a:t>Заперечуються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людей,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кажуть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не </a:t>
            </a:r>
            <a:r>
              <a:rPr lang="ru-RU" dirty="0" err="1"/>
              <a:t>варті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і не </a:t>
            </a:r>
            <a:r>
              <a:rPr lang="ru-RU" dirty="0" err="1"/>
              <a:t>мають</a:t>
            </a:r>
            <a:r>
              <a:rPr lang="ru-RU" dirty="0"/>
              <a:t> права </a:t>
            </a:r>
            <a:r>
              <a:rPr lang="ru-RU" dirty="0" err="1"/>
              <a:t>почуватися</a:t>
            </a:r>
            <a:r>
              <a:rPr lang="ru-RU" dirty="0"/>
              <a:t> так, як вони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роблять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914400" y="1423075"/>
            <a:ext cx="103632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uk-UA" kern="0"/>
              <a:t>Практичні поради:</a:t>
            </a:r>
            <a:br>
              <a:rPr lang="uk-UA" kern="0"/>
            </a:br>
            <a:br>
              <a:rPr lang="uk-UA" kern="0"/>
            </a:br>
            <a:endParaRPr lang="uk-UA" kern="0" dirty="0"/>
          </a:p>
        </p:txBody>
      </p:sp>
    </p:spTree>
    <p:extLst>
      <p:ext uri="{BB962C8B-B14F-4D97-AF65-F5344CB8AC3E}">
        <p14:creationId xmlns:p14="http://schemas.microsoft.com/office/powerpoint/2010/main" val="3093916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924945"/>
            <a:ext cx="10363200" cy="1470025"/>
          </a:xfrm>
        </p:spPr>
        <p:txBody>
          <a:bodyPr/>
          <a:lstStyle/>
          <a:p>
            <a:r>
              <a:rPr lang="uk-UA" dirty="0"/>
              <a:t>Не використовуйте:</a:t>
            </a:r>
            <a:br>
              <a:rPr lang="uk-UA" dirty="0"/>
            </a:br>
            <a:r>
              <a:rPr lang="ru-RU" dirty="0"/>
              <a:t>Критика та </a:t>
            </a:r>
            <a:r>
              <a:rPr lang="ru-RU" dirty="0" err="1"/>
              <a:t>висміювання</a:t>
            </a:r>
            <a:r>
              <a:rPr lang="ru-RU" dirty="0"/>
              <a:t>: </a:t>
            </a:r>
            <a:r>
              <a:rPr lang="ru-RU" dirty="0" err="1"/>
              <a:t>Заперечуються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людей,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кажуть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не </a:t>
            </a:r>
            <a:r>
              <a:rPr lang="ru-RU" dirty="0" err="1"/>
              <a:t>варті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і не </a:t>
            </a:r>
            <a:r>
              <a:rPr lang="ru-RU" dirty="0" err="1"/>
              <a:t>мають</a:t>
            </a:r>
            <a:r>
              <a:rPr lang="ru-RU" dirty="0"/>
              <a:t> права </a:t>
            </a:r>
            <a:r>
              <a:rPr lang="ru-RU" dirty="0" err="1"/>
              <a:t>почуватися</a:t>
            </a:r>
            <a:r>
              <a:rPr lang="ru-RU" dirty="0"/>
              <a:t> так, як вони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роблять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914400" y="1423075"/>
            <a:ext cx="103632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uk-UA" kern="0"/>
              <a:t>Практичні поради:</a:t>
            </a:r>
            <a:br>
              <a:rPr lang="uk-UA" kern="0"/>
            </a:br>
            <a:br>
              <a:rPr lang="uk-UA" kern="0"/>
            </a:br>
            <a:endParaRPr lang="uk-UA" kern="0" dirty="0"/>
          </a:p>
        </p:txBody>
      </p:sp>
    </p:spTree>
    <p:extLst>
      <p:ext uri="{BB962C8B-B14F-4D97-AF65-F5344CB8AC3E}">
        <p14:creationId xmlns:p14="http://schemas.microsoft.com/office/powerpoint/2010/main" val="3101124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2817" y="2369554"/>
            <a:ext cx="10368000" cy="617928"/>
          </a:xfrm>
        </p:spPr>
        <p:txBody>
          <a:bodyPr/>
          <a:lstStyle/>
          <a:p>
            <a:pPr algn="ctr"/>
            <a:r>
              <a:rPr lang="uk-UA" sz="3600" dirty="0"/>
              <a:t>Інституційна спроможність. Що це таке?</a:t>
            </a:r>
          </a:p>
        </p:txBody>
      </p:sp>
      <p:pic>
        <p:nvPicPr>
          <p:cNvPr id="2050" name="Picture 2" descr="Ð ÐµÐ·ÑÐ»ÑÑÐ°Ñ Ð¿Ð¾ÑÑÐºÑ Ð·Ð¾Ð±ÑÐ°Ð¶ÐµÐ½Ñ Ð·Ð° Ð·Ð°Ð¿Ð¸ÑÐ¾Ð¼ &quot;what is this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561" y="2987482"/>
            <a:ext cx="5153404" cy="343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107937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Інституційна спроможність</a:t>
            </a:r>
            <a:r>
              <a:rPr lang="en-US" dirty="0"/>
              <a:t> – Capacity building</a:t>
            </a:r>
            <a:endParaRPr lang="uk-UA" dirty="0"/>
          </a:p>
        </p:txBody>
      </p:sp>
      <p:graphicFrame>
        <p:nvGraphicFramePr>
          <p:cNvPr id="8" name="Місце для вмісту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526573"/>
              </p:ext>
            </p:extLst>
          </p:nvPr>
        </p:nvGraphicFramePr>
        <p:xfrm>
          <a:off x="870280" y="2088107"/>
          <a:ext cx="10839497" cy="462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9004559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7435" y="1484784"/>
            <a:ext cx="10363200" cy="3024336"/>
          </a:xfrm>
        </p:spPr>
        <p:txBody>
          <a:bodyPr/>
          <a:lstStyle/>
          <a:p>
            <a:r>
              <a:rPr lang="uk-UA" sz="3600" dirty="0"/>
              <a:t>Завдання навчального заходу?</a:t>
            </a:r>
            <a:br>
              <a:rPr lang="uk-UA" sz="3600" dirty="0"/>
            </a:br>
            <a:r>
              <a:rPr lang="uk-UA" sz="3600" dirty="0"/>
              <a:t>- набуття практичних навичок</a:t>
            </a:r>
            <a:br>
              <a:rPr lang="uk-UA" sz="3600" dirty="0"/>
            </a:br>
            <a:r>
              <a:rPr lang="uk-UA" sz="3600" dirty="0"/>
              <a:t>- покращення теоретичних знань</a:t>
            </a:r>
            <a:br>
              <a:rPr lang="uk-UA" sz="3600" dirty="0"/>
            </a:br>
            <a:r>
              <a:rPr lang="uk-UA" sz="3600" dirty="0"/>
              <a:t>- навчання на досвіді інших</a:t>
            </a:r>
            <a:br>
              <a:rPr lang="uk-UA" sz="3600" dirty="0"/>
            </a:br>
            <a:r>
              <a:rPr lang="uk-UA" sz="3600" dirty="0"/>
              <a:t>- зміна відношення та поведінки</a:t>
            </a:r>
          </a:p>
        </p:txBody>
      </p:sp>
    </p:spTree>
    <p:extLst>
      <p:ext uri="{BB962C8B-B14F-4D97-AF65-F5344CB8AC3E}">
        <p14:creationId xmlns:p14="http://schemas.microsoft.com/office/powerpoint/2010/main" val="151141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991988667"/>
              </p:ext>
            </p:extLst>
          </p:nvPr>
        </p:nvGraphicFramePr>
        <p:xfrm>
          <a:off x="239350" y="1397000"/>
          <a:ext cx="11713301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264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7435" y="1628800"/>
            <a:ext cx="10363200" cy="3240360"/>
          </a:xfrm>
        </p:spPr>
        <p:txBody>
          <a:bodyPr/>
          <a:lstStyle/>
          <a:p>
            <a:r>
              <a:rPr lang="uk-UA" sz="4000" dirty="0"/>
              <a:t>Аналіз потреб:</a:t>
            </a:r>
            <a:br>
              <a:rPr lang="uk-UA" sz="4000" dirty="0"/>
            </a:br>
            <a:r>
              <a:rPr lang="uk-UA" sz="4000" dirty="0"/>
              <a:t>- яка кінцева ціль навчання</a:t>
            </a:r>
            <a:br>
              <a:rPr lang="uk-UA" sz="4000" dirty="0"/>
            </a:br>
            <a:r>
              <a:rPr lang="uk-UA" sz="4000" dirty="0"/>
              <a:t>- учасники навчання</a:t>
            </a:r>
            <a:br>
              <a:rPr lang="uk-UA" sz="4000" dirty="0"/>
            </a:br>
            <a:r>
              <a:rPr lang="uk-UA" sz="4000" dirty="0"/>
              <a:t>- наявні ресурси для проведення навчання</a:t>
            </a:r>
            <a:br>
              <a:rPr lang="uk-UA" sz="4000" dirty="0"/>
            </a:br>
            <a:br>
              <a:rPr lang="uk-UA" sz="4000" dirty="0"/>
            </a:b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171952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3445" y="1196752"/>
            <a:ext cx="10363200" cy="936104"/>
          </a:xfrm>
        </p:spPr>
        <p:txBody>
          <a:bodyPr/>
          <a:lstStyle/>
          <a:p>
            <a:pPr algn="ctr"/>
            <a:r>
              <a:rPr lang="uk-UA" dirty="0"/>
              <a:t>Якісна підготовка до тренінгу - 80% успіху його проведення!</a:t>
            </a:r>
            <a:br>
              <a:rPr lang="uk-UA" dirty="0"/>
            </a:br>
            <a:br>
              <a:rPr lang="uk-UA" dirty="0"/>
            </a:br>
            <a:br>
              <a:rPr lang="uk-UA" dirty="0"/>
            </a:br>
            <a:endParaRPr lang="uk-UA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769265722"/>
              </p:ext>
            </p:extLst>
          </p:nvPr>
        </p:nvGraphicFramePr>
        <p:xfrm>
          <a:off x="911424" y="2060849"/>
          <a:ext cx="11137237" cy="4473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0199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9403" y="1628801"/>
            <a:ext cx="10363200" cy="1470025"/>
          </a:xfrm>
        </p:spPr>
        <p:txBody>
          <a:bodyPr/>
          <a:lstStyle/>
          <a:p>
            <a:r>
              <a:rPr lang="ru-RU" b="0"/>
              <a:t>На дерево дивись, як родить, а на людину, як робить</a:t>
            </a: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911424" y="2363812"/>
            <a:ext cx="107531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Запрошення на захід має містити наступну інформацію:</a:t>
            </a:r>
          </a:p>
          <a:p>
            <a:pPr marL="285750" indent="-285750">
              <a:buFontTx/>
              <a:buChar char="-"/>
            </a:pPr>
            <a:r>
              <a:rPr lang="uk-UA" dirty="0"/>
              <a:t>Де відбудеться захід</a:t>
            </a:r>
          </a:p>
          <a:p>
            <a:pPr marL="285750" indent="-285750">
              <a:buFontTx/>
              <a:buChar char="-"/>
            </a:pPr>
            <a:r>
              <a:rPr lang="uk-UA" dirty="0"/>
              <a:t>Коли відбудеться захід</a:t>
            </a:r>
          </a:p>
          <a:p>
            <a:pPr marL="285750" indent="-285750">
              <a:buFontTx/>
              <a:buChar char="-"/>
            </a:pPr>
            <a:r>
              <a:rPr lang="uk-UA" dirty="0"/>
              <a:t>Яка тематика заходу</a:t>
            </a:r>
          </a:p>
          <a:p>
            <a:pPr marL="285750" indent="-285750">
              <a:buFontTx/>
              <a:buChar char="-"/>
            </a:pPr>
            <a:r>
              <a:rPr lang="uk-UA" dirty="0"/>
              <a:t>Якщо існують то важливі організаційні питання (наприклад, що буде відібрано до участі не більше 10 учасників)</a:t>
            </a:r>
          </a:p>
          <a:p>
            <a:pPr marL="285750" indent="-285750">
              <a:buFontTx/>
              <a:buChar char="-"/>
            </a:pPr>
            <a:endParaRPr lang="uk-UA" dirty="0"/>
          </a:p>
          <a:p>
            <a:pPr marL="285750" indent="-285750">
              <a:buFontTx/>
              <a:buChar char="-"/>
            </a:pPr>
            <a:endParaRPr lang="uk-UA" dirty="0"/>
          </a:p>
        </p:txBody>
      </p:sp>
      <p:pic>
        <p:nvPicPr>
          <p:cNvPr id="2050" name="Picture 2" descr="Ð ÐµÐ·ÑÐ»ÑÑÐ°Ñ Ð¿Ð¾ÑÑÐºÑ Ð·Ð¾Ð±ÑÐ°Ð¶ÐµÐ½Ñ Ð·Ð° Ð·Ð°Ð¿Ð¸ÑÐ¾Ð¼ &quot;Ð¿ÑÐ¸Ð³Ð»Ð°ÑÐµÐ½Ð¸Ðµ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660" y="4142508"/>
            <a:ext cx="5990001" cy="252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3698570"/>
      </p:ext>
    </p:extLst>
  </p:cSld>
  <p:clrMapOvr>
    <a:masterClrMapping/>
  </p:clrMapOvr>
</p:sld>
</file>

<file path=ppt/theme/theme1.xml><?xml version="1.0" encoding="utf-8"?>
<a:theme xmlns:a="http://schemas.openxmlformats.org/drawingml/2006/main" name="giz-powerpoint-20141103-v3">
  <a:themeElements>
    <a:clrScheme name="GIZ Farbtabelle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D0CBC1"/>
      </a:accent2>
      <a:accent3>
        <a:srgbClr val="7C7563"/>
      </a:accent3>
      <a:accent4>
        <a:srgbClr val="660000"/>
      </a:accent4>
      <a:accent5>
        <a:srgbClr val="CC0000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Cover">
  <a:themeElements>
    <a:clrScheme name="GTZ-DE">
      <a:dk1>
        <a:srgbClr val="000000"/>
      </a:dk1>
      <a:lt1>
        <a:srgbClr val="FFFFFF"/>
      </a:lt1>
      <a:dk2>
        <a:srgbClr val="727272"/>
      </a:dk2>
      <a:lt2>
        <a:srgbClr val="D9D9D9"/>
      </a:lt2>
      <a:accent1>
        <a:srgbClr val="4B859F"/>
      </a:accent1>
      <a:accent2>
        <a:srgbClr val="C80F0E"/>
      </a:accent2>
      <a:accent3>
        <a:srgbClr val="DEDEAF"/>
      </a:accent3>
      <a:accent4>
        <a:srgbClr val="939393"/>
      </a:accent4>
      <a:accent5>
        <a:srgbClr val="9AB0BA"/>
      </a:accent5>
      <a:accent6>
        <a:srgbClr val="BABA93"/>
      </a:accent6>
      <a:hlink>
        <a:srgbClr val="0000FF"/>
      </a:hlink>
      <a:folHlink>
        <a:srgbClr val="800080"/>
      </a:folHlink>
    </a:clrScheme>
    <a:fontScheme name="GTZ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WS4-Presi-2-EnergyAudits</Template>
  <TotalTime>0</TotalTime>
  <Words>658</Words>
  <Application>Microsoft Office PowerPoint</Application>
  <PresentationFormat>Widescreen</PresentationFormat>
  <Paragraphs>98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Narrow</vt:lpstr>
      <vt:lpstr>Calibri</vt:lpstr>
      <vt:lpstr>Wingdings</vt:lpstr>
      <vt:lpstr>giz-powerpoint-20141103-v3</vt:lpstr>
      <vt:lpstr>Cover</vt:lpstr>
      <vt:lpstr>МОДУЛІ ЕНЕРГОМЕНЕДЖМЕНТУ Інституційна спроможність </vt:lpstr>
      <vt:lpstr>PowerPoint Presentation</vt:lpstr>
      <vt:lpstr>Інституційна спроможність. Що це таке?</vt:lpstr>
      <vt:lpstr>Інституційна спроможність – Capacity building</vt:lpstr>
      <vt:lpstr>Завдання навчального заходу? - набуття практичних навичок - покращення теоретичних знань - навчання на досвіді інших - зміна відношення та поведінки</vt:lpstr>
      <vt:lpstr>PowerPoint Presentation</vt:lpstr>
      <vt:lpstr>Аналіз потреб: - яка кінцева ціль навчання - учасники навчання - наявні ресурси для проведення навчання  </vt:lpstr>
      <vt:lpstr>Якісна підготовка до тренінгу - 80% успіху його проведення!   </vt:lpstr>
      <vt:lpstr>На дерево дивись, як родить, а на людину, як робить</vt:lpstr>
      <vt:lpstr>Організаційні деталі: приміщення</vt:lpstr>
      <vt:lpstr>Організаційні деталі: харчування</vt:lpstr>
      <vt:lpstr>Організаційні деталі: роздаткові матеріали</vt:lpstr>
      <vt:lpstr>Організаційні деталі: технічне забезпечення</vt:lpstr>
      <vt:lpstr>Участь осіб вищого рівня</vt:lpstr>
      <vt:lpstr>Що роблять інші?</vt:lpstr>
      <vt:lpstr>Вступна частина тренінгу - Знайомство (криголам) - Очікування - Правила - Кінцева ціль навчання (зовнішня і внутрішня)  </vt:lpstr>
      <vt:lpstr>Методи навчання та їх засвоєння: Лекції 5%  Читання 10%  Використання відео- та аудіоматеріалів 20%  Демонстрація 30% Участь в дискусійних групах 50%  Практичні дії 75%  Навчання інших/негайне застосування знань 90%</vt:lpstr>
      <vt:lpstr>Пасивні та інтерактивні форми навчання</vt:lpstr>
      <vt:lpstr>Практичні поради:  </vt:lpstr>
      <vt:lpstr>Деструктивні учасники</vt:lpstr>
      <vt:lpstr>Не використовуйте: Погрози: Використовуються повноваження, аби дати зрозуміти людям, що трапиться, якщо вони не зроблять це так, як їм сказано. Їхні почуття не важливі.</vt:lpstr>
      <vt:lpstr>Не використовуйте: Читання лекцій та моральність: Коли людині говорять, що їй потрібно робити, до уваги беруться цінності та досвід викладача, а не почуття та переконання слухача. Критика та висміювання: Заперечуються почуття людей, якщо їм кажуть, що вони не варті уваги і не мають права почуватися так, як вони це роблять.</vt:lpstr>
      <vt:lpstr>Не використовуйте: Критика та висміювання: Заперечуються почуття людей, якщо їм кажуть, що вони не варті уваги і не мають права почуватися так, як вони це роблять.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Shevchuk</dc:creator>
  <cp:lastModifiedBy>Vronska, Yelyzaveta GIZ UA</cp:lastModifiedBy>
  <cp:revision>136</cp:revision>
  <cp:lastPrinted>2018-10-05T09:22:33Z</cp:lastPrinted>
  <dcterms:created xsi:type="dcterms:W3CDTF">2017-10-11T11:50:21Z</dcterms:created>
  <dcterms:modified xsi:type="dcterms:W3CDTF">2025-09-05T09:21:27Z</dcterms:modified>
</cp:coreProperties>
</file>