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sldIdLst>
    <p:sldId id="256" r:id="rId3"/>
    <p:sldId id="265" r:id="rId4"/>
    <p:sldId id="266" r:id="rId5"/>
    <p:sldId id="267" r:id="rId6"/>
    <p:sldId id="268" r:id="rId7"/>
    <p:sldId id="257" r:id="rId8"/>
    <p:sldId id="258" r:id="rId9"/>
    <p:sldId id="272" r:id="rId10"/>
    <p:sldId id="273" r:id="rId11"/>
    <p:sldId id="274" r:id="rId12"/>
    <p:sldId id="259" r:id="rId13"/>
    <p:sldId id="260" r:id="rId14"/>
    <p:sldId id="262" r:id="rId15"/>
    <p:sldId id="263" r:id="rId16"/>
    <p:sldId id="264" r:id="rId17"/>
    <p:sldId id="269" r:id="rId18"/>
    <p:sldId id="270" r:id="rId19"/>
    <p:sldId id="271" r:id="rId20"/>
    <p:sldId id="275" r:id="rId21"/>
    <p:sldId id="276" r:id="rId22"/>
    <p:sldId id="277" r:id="rId23"/>
    <p:sldId id="278" r:id="rId24"/>
    <p:sldId id="261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70" d="100"/>
          <a:sy n="70" d="100"/>
        </p:scale>
        <p:origin x="-13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061FAB-AC88-4D70-BEAF-07EAF6ADD129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FDDAA36-22C7-4EBD-97C7-CF6F8B3D6EC3}">
      <dgm:prSet phldrT="[Текст]"/>
      <dgm:spPr/>
      <dgm:t>
        <a:bodyPr/>
        <a:lstStyle/>
        <a:p>
          <a:r>
            <a:rPr lang="uk-UA" dirty="0" smtClean="0"/>
            <a:t>Аналіз потреб навчання</a:t>
          </a:r>
          <a:endParaRPr lang="uk-UA" dirty="0"/>
        </a:p>
      </dgm:t>
    </dgm:pt>
    <dgm:pt modelId="{7D84DE24-0799-42AC-A238-815EB287D0D1}" type="parTrans" cxnId="{679D43CD-2119-4121-A09C-901DE7B8CC01}">
      <dgm:prSet/>
      <dgm:spPr/>
      <dgm:t>
        <a:bodyPr/>
        <a:lstStyle/>
        <a:p>
          <a:endParaRPr lang="uk-UA"/>
        </a:p>
      </dgm:t>
    </dgm:pt>
    <dgm:pt modelId="{9E572794-8BA8-47E5-841A-3F8977E6D480}" type="sibTrans" cxnId="{679D43CD-2119-4121-A09C-901DE7B8CC01}">
      <dgm:prSet/>
      <dgm:spPr/>
      <dgm:t>
        <a:bodyPr/>
        <a:lstStyle/>
        <a:p>
          <a:endParaRPr lang="uk-UA"/>
        </a:p>
      </dgm:t>
    </dgm:pt>
    <dgm:pt modelId="{01679C73-1C90-4E3B-9C67-D4C3EF5A96E7}">
      <dgm:prSet phldrT="[Текст]"/>
      <dgm:spPr/>
      <dgm:t>
        <a:bodyPr/>
        <a:lstStyle/>
        <a:p>
          <a:r>
            <a:rPr lang="uk-UA" dirty="0" smtClean="0"/>
            <a:t>Підготовка</a:t>
          </a:r>
          <a:endParaRPr lang="uk-UA" dirty="0"/>
        </a:p>
      </dgm:t>
    </dgm:pt>
    <dgm:pt modelId="{A0AF6B8E-B65B-460A-96EF-C7573AF9E2D1}" type="parTrans" cxnId="{589704BC-453D-41E0-842E-77709DE1710C}">
      <dgm:prSet/>
      <dgm:spPr/>
      <dgm:t>
        <a:bodyPr/>
        <a:lstStyle/>
        <a:p>
          <a:endParaRPr lang="uk-UA"/>
        </a:p>
      </dgm:t>
    </dgm:pt>
    <dgm:pt modelId="{24A1C2B5-B454-4086-BBEA-4B7D9658D222}" type="sibTrans" cxnId="{589704BC-453D-41E0-842E-77709DE1710C}">
      <dgm:prSet/>
      <dgm:spPr/>
      <dgm:t>
        <a:bodyPr/>
        <a:lstStyle/>
        <a:p>
          <a:endParaRPr lang="uk-UA"/>
        </a:p>
      </dgm:t>
    </dgm:pt>
    <dgm:pt modelId="{E7958FBB-1666-41E2-98D5-B49100B63684}">
      <dgm:prSet phldrT="[Текст]"/>
      <dgm:spPr/>
      <dgm:t>
        <a:bodyPr/>
        <a:lstStyle/>
        <a:p>
          <a:r>
            <a:rPr lang="uk-UA" dirty="0" smtClean="0"/>
            <a:t>Власне проведення</a:t>
          </a:r>
          <a:endParaRPr lang="uk-UA" dirty="0"/>
        </a:p>
      </dgm:t>
    </dgm:pt>
    <dgm:pt modelId="{DF1AEC29-2A05-4B2D-874C-3AFB8143D080}" type="parTrans" cxnId="{5D1EFF83-4C4A-4B85-80BB-446F1FA61809}">
      <dgm:prSet/>
      <dgm:spPr/>
      <dgm:t>
        <a:bodyPr/>
        <a:lstStyle/>
        <a:p>
          <a:endParaRPr lang="uk-UA"/>
        </a:p>
      </dgm:t>
    </dgm:pt>
    <dgm:pt modelId="{8FFBE5D4-F360-4226-A653-E204267D8BAC}" type="sibTrans" cxnId="{5D1EFF83-4C4A-4B85-80BB-446F1FA61809}">
      <dgm:prSet/>
      <dgm:spPr/>
      <dgm:t>
        <a:bodyPr/>
        <a:lstStyle/>
        <a:p>
          <a:endParaRPr lang="uk-UA"/>
        </a:p>
      </dgm:t>
    </dgm:pt>
    <dgm:pt modelId="{272533EF-74FC-4B7F-9C3C-E889C03C7708}">
      <dgm:prSet phldrT="[Текст]"/>
      <dgm:spPr/>
      <dgm:t>
        <a:bodyPr/>
        <a:lstStyle/>
        <a:p>
          <a:r>
            <a:rPr lang="uk-UA" dirty="0" smtClean="0"/>
            <a:t>Оцінка</a:t>
          </a:r>
          <a:endParaRPr lang="uk-UA" dirty="0"/>
        </a:p>
      </dgm:t>
    </dgm:pt>
    <dgm:pt modelId="{5FF5C068-3C8F-4393-92DA-A8E2EDAFC1DA}" type="parTrans" cxnId="{5F8360C8-C1FD-4259-97AC-2E6EC2B45D21}">
      <dgm:prSet/>
      <dgm:spPr/>
      <dgm:t>
        <a:bodyPr/>
        <a:lstStyle/>
        <a:p>
          <a:endParaRPr lang="uk-UA"/>
        </a:p>
      </dgm:t>
    </dgm:pt>
    <dgm:pt modelId="{8A631619-8611-4B61-870F-DC0D1469FDB0}" type="sibTrans" cxnId="{5F8360C8-C1FD-4259-97AC-2E6EC2B45D21}">
      <dgm:prSet/>
      <dgm:spPr/>
      <dgm:t>
        <a:bodyPr/>
        <a:lstStyle/>
        <a:p>
          <a:endParaRPr lang="uk-UA"/>
        </a:p>
      </dgm:t>
    </dgm:pt>
    <dgm:pt modelId="{7F6038FA-E518-4BA5-A7A6-71253E666876}" type="pres">
      <dgm:prSet presAssocID="{2C061FAB-AC88-4D70-BEAF-07EAF6ADD12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28DA38B-40CA-4088-AB49-F19B84389D06}" type="pres">
      <dgm:prSet presAssocID="{2C061FAB-AC88-4D70-BEAF-07EAF6ADD129}" presName="dummyMaxCanvas" presStyleCnt="0">
        <dgm:presLayoutVars/>
      </dgm:prSet>
      <dgm:spPr/>
    </dgm:pt>
    <dgm:pt modelId="{E1B5A5CA-5FEC-47E7-A5CC-85490CE294B8}" type="pres">
      <dgm:prSet presAssocID="{2C061FAB-AC88-4D70-BEAF-07EAF6ADD129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BA094A4-E916-4938-9AC8-42E8EC90ACC0}" type="pres">
      <dgm:prSet presAssocID="{2C061FAB-AC88-4D70-BEAF-07EAF6ADD129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5B5E42F-50C2-4C0E-ACA2-22986D446751}" type="pres">
      <dgm:prSet presAssocID="{2C061FAB-AC88-4D70-BEAF-07EAF6ADD129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81F83C7-FFB4-4A08-8FE8-AD9E3B2526B4}" type="pres">
      <dgm:prSet presAssocID="{2C061FAB-AC88-4D70-BEAF-07EAF6ADD129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D6B534-3313-440B-8CED-3B2D83F659A8}" type="pres">
      <dgm:prSet presAssocID="{2C061FAB-AC88-4D70-BEAF-07EAF6ADD129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218D500-7082-4D4D-B733-EDBDC944EE99}" type="pres">
      <dgm:prSet presAssocID="{2C061FAB-AC88-4D70-BEAF-07EAF6ADD129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DD8345B-A038-4BF4-B7C6-EE64AC7CE851}" type="pres">
      <dgm:prSet presAssocID="{2C061FAB-AC88-4D70-BEAF-07EAF6ADD129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0C82708-FC8A-41D3-B0C2-9507948A6CC0}" type="pres">
      <dgm:prSet presAssocID="{2C061FAB-AC88-4D70-BEAF-07EAF6ADD129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BDE6D78-F1EA-4AE5-B546-2CEE204C8D68}" type="pres">
      <dgm:prSet presAssocID="{2C061FAB-AC88-4D70-BEAF-07EAF6ADD129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8D7796D-5293-499F-8211-90BC61C828D4}" type="pres">
      <dgm:prSet presAssocID="{2C061FAB-AC88-4D70-BEAF-07EAF6ADD129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455BF19-8D1C-4070-AC8A-7D862ACE613E}" type="pres">
      <dgm:prSet presAssocID="{2C061FAB-AC88-4D70-BEAF-07EAF6ADD129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9440F36-C8F2-4986-9A76-B46684C7D703}" type="presOf" srcId="{24A1C2B5-B454-4086-BBEA-4B7D9658D222}" destId="{C218D500-7082-4D4D-B733-EDBDC944EE99}" srcOrd="0" destOrd="0" presId="urn:microsoft.com/office/officeart/2005/8/layout/vProcess5"/>
    <dgm:cxn modelId="{D4826B25-D148-4932-97DE-83A58AD3A8DB}" type="presOf" srcId="{E7958FBB-1666-41E2-98D5-B49100B63684}" destId="{F5B5E42F-50C2-4C0E-ACA2-22986D446751}" srcOrd="0" destOrd="0" presId="urn:microsoft.com/office/officeart/2005/8/layout/vProcess5"/>
    <dgm:cxn modelId="{EE9CE5AF-6589-4B12-A9E2-D8312A6041BD}" type="presOf" srcId="{8FFBE5D4-F360-4226-A653-E204267D8BAC}" destId="{9DD8345B-A038-4BF4-B7C6-EE64AC7CE851}" srcOrd="0" destOrd="0" presId="urn:microsoft.com/office/officeart/2005/8/layout/vProcess5"/>
    <dgm:cxn modelId="{589704BC-453D-41E0-842E-77709DE1710C}" srcId="{2C061FAB-AC88-4D70-BEAF-07EAF6ADD129}" destId="{01679C73-1C90-4E3B-9C67-D4C3EF5A96E7}" srcOrd="1" destOrd="0" parTransId="{A0AF6B8E-B65B-460A-96EF-C7573AF9E2D1}" sibTransId="{24A1C2B5-B454-4086-BBEA-4B7D9658D222}"/>
    <dgm:cxn modelId="{D6271D72-CA09-427E-91F8-21CB90E51CE6}" type="presOf" srcId="{01679C73-1C90-4E3B-9C67-D4C3EF5A96E7}" destId="{CBA094A4-E916-4938-9AC8-42E8EC90ACC0}" srcOrd="0" destOrd="0" presId="urn:microsoft.com/office/officeart/2005/8/layout/vProcess5"/>
    <dgm:cxn modelId="{91643144-A7B4-4580-AA4E-42F908F94B5D}" type="presOf" srcId="{9E572794-8BA8-47E5-841A-3F8977E6D480}" destId="{48D6B534-3313-440B-8CED-3B2D83F659A8}" srcOrd="0" destOrd="0" presId="urn:microsoft.com/office/officeart/2005/8/layout/vProcess5"/>
    <dgm:cxn modelId="{93BB4891-D1BF-4D9F-9552-EDE5DC2CAEAF}" type="presOf" srcId="{272533EF-74FC-4B7F-9C3C-E889C03C7708}" destId="{981F83C7-FFB4-4A08-8FE8-AD9E3B2526B4}" srcOrd="0" destOrd="0" presId="urn:microsoft.com/office/officeart/2005/8/layout/vProcess5"/>
    <dgm:cxn modelId="{69BEE394-DDA8-4B8A-B9F9-AF6D42098F9B}" type="presOf" srcId="{AFDDAA36-22C7-4EBD-97C7-CF6F8B3D6EC3}" destId="{E1B5A5CA-5FEC-47E7-A5CC-85490CE294B8}" srcOrd="0" destOrd="0" presId="urn:microsoft.com/office/officeart/2005/8/layout/vProcess5"/>
    <dgm:cxn modelId="{87AB2930-1BB8-487C-8A9C-B4D5A45AFB74}" type="presOf" srcId="{AFDDAA36-22C7-4EBD-97C7-CF6F8B3D6EC3}" destId="{30C82708-FC8A-41D3-B0C2-9507948A6CC0}" srcOrd="1" destOrd="0" presId="urn:microsoft.com/office/officeart/2005/8/layout/vProcess5"/>
    <dgm:cxn modelId="{7DB9212D-4566-45A0-A11A-9A9E1BA7EDF4}" type="presOf" srcId="{2C061FAB-AC88-4D70-BEAF-07EAF6ADD129}" destId="{7F6038FA-E518-4BA5-A7A6-71253E666876}" srcOrd="0" destOrd="0" presId="urn:microsoft.com/office/officeart/2005/8/layout/vProcess5"/>
    <dgm:cxn modelId="{F5F8015C-0E27-40C3-B090-F6C3FB674646}" type="presOf" srcId="{01679C73-1C90-4E3B-9C67-D4C3EF5A96E7}" destId="{7BDE6D78-F1EA-4AE5-B546-2CEE204C8D68}" srcOrd="1" destOrd="0" presId="urn:microsoft.com/office/officeart/2005/8/layout/vProcess5"/>
    <dgm:cxn modelId="{679D43CD-2119-4121-A09C-901DE7B8CC01}" srcId="{2C061FAB-AC88-4D70-BEAF-07EAF6ADD129}" destId="{AFDDAA36-22C7-4EBD-97C7-CF6F8B3D6EC3}" srcOrd="0" destOrd="0" parTransId="{7D84DE24-0799-42AC-A238-815EB287D0D1}" sibTransId="{9E572794-8BA8-47E5-841A-3F8977E6D480}"/>
    <dgm:cxn modelId="{5D1EFF83-4C4A-4B85-80BB-446F1FA61809}" srcId="{2C061FAB-AC88-4D70-BEAF-07EAF6ADD129}" destId="{E7958FBB-1666-41E2-98D5-B49100B63684}" srcOrd="2" destOrd="0" parTransId="{DF1AEC29-2A05-4B2D-874C-3AFB8143D080}" sibTransId="{8FFBE5D4-F360-4226-A653-E204267D8BAC}"/>
    <dgm:cxn modelId="{34D2B351-310E-40E3-A177-1CAA83AE6C34}" type="presOf" srcId="{E7958FBB-1666-41E2-98D5-B49100B63684}" destId="{C8D7796D-5293-499F-8211-90BC61C828D4}" srcOrd="1" destOrd="0" presId="urn:microsoft.com/office/officeart/2005/8/layout/vProcess5"/>
    <dgm:cxn modelId="{9BBC0BB3-9E50-4010-AD36-28EAB4073702}" type="presOf" srcId="{272533EF-74FC-4B7F-9C3C-E889C03C7708}" destId="{C455BF19-8D1C-4070-AC8A-7D862ACE613E}" srcOrd="1" destOrd="0" presId="urn:microsoft.com/office/officeart/2005/8/layout/vProcess5"/>
    <dgm:cxn modelId="{5F8360C8-C1FD-4259-97AC-2E6EC2B45D21}" srcId="{2C061FAB-AC88-4D70-BEAF-07EAF6ADD129}" destId="{272533EF-74FC-4B7F-9C3C-E889C03C7708}" srcOrd="3" destOrd="0" parTransId="{5FF5C068-3C8F-4393-92DA-A8E2EDAFC1DA}" sibTransId="{8A631619-8611-4B61-870F-DC0D1469FDB0}"/>
    <dgm:cxn modelId="{04BEC112-DB7A-4815-81A1-A8038667533E}" type="presParOf" srcId="{7F6038FA-E518-4BA5-A7A6-71253E666876}" destId="{A28DA38B-40CA-4088-AB49-F19B84389D06}" srcOrd="0" destOrd="0" presId="urn:microsoft.com/office/officeart/2005/8/layout/vProcess5"/>
    <dgm:cxn modelId="{8D782799-3926-43C9-8AD3-7155085EFFFB}" type="presParOf" srcId="{7F6038FA-E518-4BA5-A7A6-71253E666876}" destId="{E1B5A5CA-5FEC-47E7-A5CC-85490CE294B8}" srcOrd="1" destOrd="0" presId="urn:microsoft.com/office/officeart/2005/8/layout/vProcess5"/>
    <dgm:cxn modelId="{E72DFF07-B13B-48D1-B62C-47C5DEF61198}" type="presParOf" srcId="{7F6038FA-E518-4BA5-A7A6-71253E666876}" destId="{CBA094A4-E916-4938-9AC8-42E8EC90ACC0}" srcOrd="2" destOrd="0" presId="urn:microsoft.com/office/officeart/2005/8/layout/vProcess5"/>
    <dgm:cxn modelId="{03E07ED9-4A8F-4E33-B878-E2CE62DC68AF}" type="presParOf" srcId="{7F6038FA-E518-4BA5-A7A6-71253E666876}" destId="{F5B5E42F-50C2-4C0E-ACA2-22986D446751}" srcOrd="3" destOrd="0" presId="urn:microsoft.com/office/officeart/2005/8/layout/vProcess5"/>
    <dgm:cxn modelId="{5FE25C40-401B-4D9A-959C-226D294943E2}" type="presParOf" srcId="{7F6038FA-E518-4BA5-A7A6-71253E666876}" destId="{981F83C7-FFB4-4A08-8FE8-AD9E3B2526B4}" srcOrd="4" destOrd="0" presId="urn:microsoft.com/office/officeart/2005/8/layout/vProcess5"/>
    <dgm:cxn modelId="{5ABCC156-EB45-4656-9FEF-9A470C5EF6CF}" type="presParOf" srcId="{7F6038FA-E518-4BA5-A7A6-71253E666876}" destId="{48D6B534-3313-440B-8CED-3B2D83F659A8}" srcOrd="5" destOrd="0" presId="urn:microsoft.com/office/officeart/2005/8/layout/vProcess5"/>
    <dgm:cxn modelId="{CE79F824-9A04-463D-ACDE-F8AEB7887C07}" type="presParOf" srcId="{7F6038FA-E518-4BA5-A7A6-71253E666876}" destId="{C218D500-7082-4D4D-B733-EDBDC944EE99}" srcOrd="6" destOrd="0" presId="urn:microsoft.com/office/officeart/2005/8/layout/vProcess5"/>
    <dgm:cxn modelId="{7B7010CB-9CF0-4B67-AD9D-F7D67984F337}" type="presParOf" srcId="{7F6038FA-E518-4BA5-A7A6-71253E666876}" destId="{9DD8345B-A038-4BF4-B7C6-EE64AC7CE851}" srcOrd="7" destOrd="0" presId="urn:microsoft.com/office/officeart/2005/8/layout/vProcess5"/>
    <dgm:cxn modelId="{73068730-B0BF-4C00-90F5-DB28188E00FD}" type="presParOf" srcId="{7F6038FA-E518-4BA5-A7A6-71253E666876}" destId="{30C82708-FC8A-41D3-B0C2-9507948A6CC0}" srcOrd="8" destOrd="0" presId="urn:microsoft.com/office/officeart/2005/8/layout/vProcess5"/>
    <dgm:cxn modelId="{9CC77C20-6C5B-4E7B-9762-3CF437D41786}" type="presParOf" srcId="{7F6038FA-E518-4BA5-A7A6-71253E666876}" destId="{7BDE6D78-F1EA-4AE5-B546-2CEE204C8D68}" srcOrd="9" destOrd="0" presId="urn:microsoft.com/office/officeart/2005/8/layout/vProcess5"/>
    <dgm:cxn modelId="{C7ED1329-4B88-4127-80A2-9540ACAF8CD1}" type="presParOf" srcId="{7F6038FA-E518-4BA5-A7A6-71253E666876}" destId="{C8D7796D-5293-499F-8211-90BC61C828D4}" srcOrd="10" destOrd="0" presId="urn:microsoft.com/office/officeart/2005/8/layout/vProcess5"/>
    <dgm:cxn modelId="{D9FFF8A0-A7D7-43F9-97AE-78D65B17B905}" type="presParOf" srcId="{7F6038FA-E518-4BA5-A7A6-71253E666876}" destId="{C455BF19-8D1C-4070-AC8A-7D862ACE613E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096E70-E0A1-47DB-8DA9-2AF83A83BE33}" type="doc">
      <dgm:prSet loTypeId="urn:microsoft.com/office/officeart/2005/8/layout/cycle4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F902FAC-0A45-4E84-A7C5-D8340E81472F}">
      <dgm:prSet phldrT="[Текст]" custT="1"/>
      <dgm:spPr/>
      <dgm:t>
        <a:bodyPr/>
        <a:lstStyle/>
        <a:p>
          <a:r>
            <a:rPr lang="uk-UA" sz="2000" dirty="0" smtClean="0"/>
            <a:t>Комфорт</a:t>
          </a:r>
          <a:endParaRPr lang="uk-UA" sz="2000" dirty="0"/>
        </a:p>
      </dgm:t>
    </dgm:pt>
    <dgm:pt modelId="{005ADF46-6251-48A9-9A39-F89C2BA89134}" type="parTrans" cxnId="{936CC9C4-0AAC-4406-85C8-396F79CC18CF}">
      <dgm:prSet/>
      <dgm:spPr/>
      <dgm:t>
        <a:bodyPr/>
        <a:lstStyle/>
        <a:p>
          <a:endParaRPr lang="uk-UA" sz="2400"/>
        </a:p>
      </dgm:t>
    </dgm:pt>
    <dgm:pt modelId="{5DBD169E-B1F4-4C2C-844E-71584BB7BFCC}" type="sibTrans" cxnId="{936CC9C4-0AAC-4406-85C8-396F79CC18CF}">
      <dgm:prSet/>
      <dgm:spPr/>
      <dgm:t>
        <a:bodyPr/>
        <a:lstStyle/>
        <a:p>
          <a:endParaRPr lang="uk-UA" sz="2400"/>
        </a:p>
      </dgm:t>
    </dgm:pt>
    <dgm:pt modelId="{498BFF1E-BF41-4806-98ED-504B98D0802F}">
      <dgm:prSet phldrT="[Текст]" custT="1"/>
      <dgm:spPr/>
      <dgm:t>
        <a:bodyPr/>
        <a:lstStyle/>
        <a:p>
          <a:r>
            <a:rPr lang="uk-UA" sz="1400" dirty="0" smtClean="0"/>
            <a:t>місце проведення</a:t>
          </a:r>
          <a:endParaRPr lang="uk-UA" sz="1400" dirty="0"/>
        </a:p>
      </dgm:t>
    </dgm:pt>
    <dgm:pt modelId="{34755F40-26C9-44B9-8276-C8F866FDF77A}" type="parTrans" cxnId="{4ED3D1CD-8904-449D-A9EC-E028077DE98B}">
      <dgm:prSet/>
      <dgm:spPr/>
      <dgm:t>
        <a:bodyPr/>
        <a:lstStyle/>
        <a:p>
          <a:endParaRPr lang="uk-UA" sz="2400"/>
        </a:p>
      </dgm:t>
    </dgm:pt>
    <dgm:pt modelId="{C70A37FF-243D-468D-8A67-026D9A4D5B4C}" type="sibTrans" cxnId="{4ED3D1CD-8904-449D-A9EC-E028077DE98B}">
      <dgm:prSet/>
      <dgm:spPr/>
      <dgm:t>
        <a:bodyPr/>
        <a:lstStyle/>
        <a:p>
          <a:endParaRPr lang="uk-UA" sz="2400"/>
        </a:p>
      </dgm:t>
    </dgm:pt>
    <dgm:pt modelId="{2F2CC4F4-7F1C-45EB-A91D-499A09010E68}">
      <dgm:prSet phldrT="[Текст]" custT="1"/>
      <dgm:spPr/>
      <dgm:t>
        <a:bodyPr/>
        <a:lstStyle/>
        <a:p>
          <a:r>
            <a:rPr lang="uk-UA" sz="2000" dirty="0" smtClean="0"/>
            <a:t>Контент</a:t>
          </a:r>
          <a:endParaRPr lang="uk-UA" sz="2000" dirty="0"/>
        </a:p>
      </dgm:t>
    </dgm:pt>
    <dgm:pt modelId="{42EB9176-DDC3-4176-9180-B1910BDBCA84}" type="parTrans" cxnId="{916331D2-7495-4A44-9570-8D2A8CDF4361}">
      <dgm:prSet/>
      <dgm:spPr/>
      <dgm:t>
        <a:bodyPr/>
        <a:lstStyle/>
        <a:p>
          <a:endParaRPr lang="uk-UA" sz="2400"/>
        </a:p>
      </dgm:t>
    </dgm:pt>
    <dgm:pt modelId="{B5CA2796-932F-49CD-A7BE-E0DE2BFA79FC}" type="sibTrans" cxnId="{916331D2-7495-4A44-9570-8D2A8CDF4361}">
      <dgm:prSet/>
      <dgm:spPr/>
      <dgm:t>
        <a:bodyPr/>
        <a:lstStyle/>
        <a:p>
          <a:endParaRPr lang="uk-UA" sz="2400"/>
        </a:p>
      </dgm:t>
    </dgm:pt>
    <dgm:pt modelId="{A1C1B4EE-6370-4F2C-81C7-500ADE205AC5}">
      <dgm:prSet phldrT="[Текст]" custT="1"/>
      <dgm:spPr/>
      <dgm:t>
        <a:bodyPr/>
        <a:lstStyle/>
        <a:p>
          <a:r>
            <a:rPr lang="uk-UA" sz="1400" dirty="0" smtClean="0"/>
            <a:t>рівень знань</a:t>
          </a:r>
          <a:endParaRPr lang="uk-UA" sz="1400" dirty="0"/>
        </a:p>
      </dgm:t>
    </dgm:pt>
    <dgm:pt modelId="{6A8A1FC7-6E2F-487B-86EA-5575F7A805D8}" type="parTrans" cxnId="{05AF507B-01E1-4842-8777-8433A1FC7D0A}">
      <dgm:prSet/>
      <dgm:spPr/>
      <dgm:t>
        <a:bodyPr/>
        <a:lstStyle/>
        <a:p>
          <a:endParaRPr lang="uk-UA" sz="2400"/>
        </a:p>
      </dgm:t>
    </dgm:pt>
    <dgm:pt modelId="{4781532D-EC7B-4EFD-A331-B6AD7FF08A81}" type="sibTrans" cxnId="{05AF507B-01E1-4842-8777-8433A1FC7D0A}">
      <dgm:prSet/>
      <dgm:spPr/>
      <dgm:t>
        <a:bodyPr/>
        <a:lstStyle/>
        <a:p>
          <a:endParaRPr lang="uk-UA" sz="2400"/>
        </a:p>
      </dgm:t>
    </dgm:pt>
    <dgm:pt modelId="{272AFD9B-8958-4CCD-A7C4-C5FB8618B3D4}">
      <dgm:prSet phldrT="[Текст]" custT="1"/>
      <dgm:spPr/>
      <dgm:t>
        <a:bodyPr/>
        <a:lstStyle/>
        <a:p>
          <a:r>
            <a:rPr lang="uk-UA" sz="1600" dirty="0" smtClean="0"/>
            <a:t>Модерація</a:t>
          </a:r>
          <a:endParaRPr lang="uk-UA" sz="1600" dirty="0"/>
        </a:p>
      </dgm:t>
    </dgm:pt>
    <dgm:pt modelId="{F5EB94FE-696B-427D-8C03-DA15B1807D3F}" type="parTrans" cxnId="{B1A3FD89-65CC-4391-996E-00D27A33BE81}">
      <dgm:prSet/>
      <dgm:spPr/>
      <dgm:t>
        <a:bodyPr/>
        <a:lstStyle/>
        <a:p>
          <a:endParaRPr lang="uk-UA" sz="2400"/>
        </a:p>
      </dgm:t>
    </dgm:pt>
    <dgm:pt modelId="{7CC41507-E2C3-4087-9685-BA3F608178C3}" type="sibTrans" cxnId="{B1A3FD89-65CC-4391-996E-00D27A33BE81}">
      <dgm:prSet/>
      <dgm:spPr/>
      <dgm:t>
        <a:bodyPr/>
        <a:lstStyle/>
        <a:p>
          <a:endParaRPr lang="uk-UA" sz="2400"/>
        </a:p>
      </dgm:t>
    </dgm:pt>
    <dgm:pt modelId="{C8D7B8B2-4C63-4CD9-9CDE-0371846F1966}">
      <dgm:prSet phldrT="[Текст]" custT="1"/>
      <dgm:spPr/>
      <dgm:t>
        <a:bodyPr/>
        <a:lstStyle/>
        <a:p>
          <a:r>
            <a:rPr lang="ru-RU" sz="1400" dirty="0" smtClean="0"/>
            <a:t>Атмосфера</a:t>
          </a:r>
          <a:endParaRPr lang="uk-UA" sz="1400" dirty="0"/>
        </a:p>
      </dgm:t>
    </dgm:pt>
    <dgm:pt modelId="{67D0C803-6DA5-43AB-866C-B1E644BC38DC}" type="parTrans" cxnId="{0F21D771-953D-40B5-823C-D7D74122D495}">
      <dgm:prSet/>
      <dgm:spPr/>
      <dgm:t>
        <a:bodyPr/>
        <a:lstStyle/>
        <a:p>
          <a:endParaRPr lang="uk-UA" sz="2400"/>
        </a:p>
      </dgm:t>
    </dgm:pt>
    <dgm:pt modelId="{B9070985-13C0-498D-9508-B064698B6327}" type="sibTrans" cxnId="{0F21D771-953D-40B5-823C-D7D74122D495}">
      <dgm:prSet/>
      <dgm:spPr/>
      <dgm:t>
        <a:bodyPr/>
        <a:lstStyle/>
        <a:p>
          <a:endParaRPr lang="uk-UA" sz="2400"/>
        </a:p>
      </dgm:t>
    </dgm:pt>
    <dgm:pt modelId="{A71114C5-3D46-45DC-A3E2-7AC9810D9C01}">
      <dgm:prSet phldrT="[Текст]" custT="1"/>
      <dgm:spPr/>
      <dgm:t>
        <a:bodyPr/>
        <a:lstStyle/>
        <a:p>
          <a:r>
            <a:rPr lang="uk-UA" sz="2000" dirty="0" smtClean="0"/>
            <a:t>Що далі?</a:t>
          </a:r>
          <a:endParaRPr lang="uk-UA" sz="2000" dirty="0"/>
        </a:p>
      </dgm:t>
    </dgm:pt>
    <dgm:pt modelId="{63E17AB0-7223-44A0-AB02-0719C5E8A377}" type="parTrans" cxnId="{9AB38FDA-302C-4AF1-8AAC-80BE0697D4C8}">
      <dgm:prSet/>
      <dgm:spPr/>
      <dgm:t>
        <a:bodyPr/>
        <a:lstStyle/>
        <a:p>
          <a:endParaRPr lang="uk-UA" sz="2400"/>
        </a:p>
      </dgm:t>
    </dgm:pt>
    <dgm:pt modelId="{C87B7FE7-352E-44D7-9105-E0D4D5937F49}" type="sibTrans" cxnId="{9AB38FDA-302C-4AF1-8AAC-80BE0697D4C8}">
      <dgm:prSet/>
      <dgm:spPr/>
      <dgm:t>
        <a:bodyPr/>
        <a:lstStyle/>
        <a:p>
          <a:endParaRPr lang="uk-UA" sz="2400"/>
        </a:p>
      </dgm:t>
    </dgm:pt>
    <dgm:pt modelId="{6AF42DAA-C55E-4A46-8A34-8E7ED94E7E69}">
      <dgm:prSet phldrT="[Текст]" custT="1"/>
      <dgm:spPr/>
      <dgm:t>
        <a:bodyPr/>
        <a:lstStyle/>
        <a:p>
          <a:r>
            <a:rPr lang="uk-UA" sz="1400" dirty="0" smtClean="0"/>
            <a:t>Закріплення отриманих знань та навичок</a:t>
          </a:r>
          <a:endParaRPr lang="uk-UA" sz="1400" dirty="0"/>
        </a:p>
      </dgm:t>
    </dgm:pt>
    <dgm:pt modelId="{BAC033E2-57F1-42CC-AF77-DD5193E85FB4}" type="parTrans" cxnId="{89485F15-9153-4A63-A90D-2DD8E3C7C721}">
      <dgm:prSet/>
      <dgm:spPr/>
      <dgm:t>
        <a:bodyPr/>
        <a:lstStyle/>
        <a:p>
          <a:endParaRPr lang="uk-UA" sz="2400"/>
        </a:p>
      </dgm:t>
    </dgm:pt>
    <dgm:pt modelId="{F5A83B0A-E2EC-4B0F-94E9-70771796A173}" type="sibTrans" cxnId="{89485F15-9153-4A63-A90D-2DD8E3C7C721}">
      <dgm:prSet/>
      <dgm:spPr/>
      <dgm:t>
        <a:bodyPr/>
        <a:lstStyle/>
        <a:p>
          <a:endParaRPr lang="uk-UA" sz="2400"/>
        </a:p>
      </dgm:t>
    </dgm:pt>
    <dgm:pt modelId="{496A937F-28A0-45C2-B0DE-F6C23DDCEEAC}">
      <dgm:prSet phldrT="[Текст]" custT="1"/>
      <dgm:spPr/>
      <dgm:t>
        <a:bodyPr/>
        <a:lstStyle/>
        <a:p>
          <a:r>
            <a:rPr lang="uk-UA" sz="1400" dirty="0" smtClean="0"/>
            <a:t>кава та їжа</a:t>
          </a:r>
          <a:endParaRPr lang="uk-UA" sz="1400" dirty="0"/>
        </a:p>
      </dgm:t>
    </dgm:pt>
    <dgm:pt modelId="{C364943B-0D09-48A1-8805-B52C099AE912}" type="parTrans" cxnId="{19668D00-D3CA-4959-8488-FE504DFB530B}">
      <dgm:prSet/>
      <dgm:spPr/>
      <dgm:t>
        <a:bodyPr/>
        <a:lstStyle/>
        <a:p>
          <a:endParaRPr lang="uk-UA" sz="2400"/>
        </a:p>
      </dgm:t>
    </dgm:pt>
    <dgm:pt modelId="{3D8B1398-CF23-475B-9E49-FA5183A71E78}" type="sibTrans" cxnId="{19668D00-D3CA-4959-8488-FE504DFB530B}">
      <dgm:prSet/>
      <dgm:spPr/>
      <dgm:t>
        <a:bodyPr/>
        <a:lstStyle/>
        <a:p>
          <a:endParaRPr lang="uk-UA" sz="2400"/>
        </a:p>
      </dgm:t>
    </dgm:pt>
    <dgm:pt modelId="{7067C683-6737-43E5-AA07-34A0765E8FEB}">
      <dgm:prSet phldrT="[Текст]" custT="1"/>
      <dgm:spPr/>
      <dgm:t>
        <a:bodyPr/>
        <a:lstStyle/>
        <a:p>
          <a:endParaRPr lang="uk-UA" sz="1400" dirty="0"/>
        </a:p>
      </dgm:t>
    </dgm:pt>
    <dgm:pt modelId="{AE7A9FAC-DF69-4D2E-836B-1BB73D2B34A5}" type="parTrans" cxnId="{19219A0A-1D46-4F87-9441-0938DF14AF1F}">
      <dgm:prSet/>
      <dgm:spPr/>
      <dgm:t>
        <a:bodyPr/>
        <a:lstStyle/>
        <a:p>
          <a:endParaRPr lang="uk-UA" sz="2400"/>
        </a:p>
      </dgm:t>
    </dgm:pt>
    <dgm:pt modelId="{A948817A-BA1F-4F55-971A-F9C3F6F28323}" type="sibTrans" cxnId="{19219A0A-1D46-4F87-9441-0938DF14AF1F}">
      <dgm:prSet/>
      <dgm:spPr/>
      <dgm:t>
        <a:bodyPr/>
        <a:lstStyle/>
        <a:p>
          <a:endParaRPr lang="uk-UA" sz="2400"/>
        </a:p>
      </dgm:t>
    </dgm:pt>
    <dgm:pt modelId="{C143EADA-E587-48C4-9A9B-C2BE2F9A7779}">
      <dgm:prSet phldrT="[Текст]" custT="1"/>
      <dgm:spPr/>
      <dgm:t>
        <a:bodyPr/>
        <a:lstStyle/>
        <a:p>
          <a:r>
            <a:rPr lang="uk-UA" sz="1400" dirty="0" smtClean="0"/>
            <a:t>кінцева мета</a:t>
          </a:r>
          <a:endParaRPr lang="uk-UA" sz="1400" dirty="0"/>
        </a:p>
      </dgm:t>
    </dgm:pt>
    <dgm:pt modelId="{0D062D4D-8075-44D3-BB8C-6CFABF38576C}" type="parTrans" cxnId="{DB7F9AC7-BCCE-47A2-A840-5C721187EF10}">
      <dgm:prSet/>
      <dgm:spPr/>
      <dgm:t>
        <a:bodyPr/>
        <a:lstStyle/>
        <a:p>
          <a:endParaRPr lang="uk-UA" sz="2400"/>
        </a:p>
      </dgm:t>
    </dgm:pt>
    <dgm:pt modelId="{2D534BBD-6533-4A6B-B982-CA14CF8E1879}" type="sibTrans" cxnId="{DB7F9AC7-BCCE-47A2-A840-5C721187EF10}">
      <dgm:prSet/>
      <dgm:spPr/>
      <dgm:t>
        <a:bodyPr/>
        <a:lstStyle/>
        <a:p>
          <a:endParaRPr lang="uk-UA" sz="2400"/>
        </a:p>
      </dgm:t>
    </dgm:pt>
    <dgm:pt modelId="{32065B7B-B3E7-4597-BD56-7F1C3D959A31}">
      <dgm:prSet phldrT="[Текст]" custT="1"/>
      <dgm:spPr/>
      <dgm:t>
        <a:bodyPr/>
        <a:lstStyle/>
        <a:p>
          <a:endParaRPr lang="uk-UA" sz="1400" dirty="0"/>
        </a:p>
      </dgm:t>
    </dgm:pt>
    <dgm:pt modelId="{62D90837-F26D-4F0C-927E-8E9B416B04D1}" type="parTrans" cxnId="{590A44C8-1B44-484A-8B86-63D942143032}">
      <dgm:prSet/>
      <dgm:spPr/>
      <dgm:t>
        <a:bodyPr/>
        <a:lstStyle/>
        <a:p>
          <a:endParaRPr lang="uk-UA" sz="2400"/>
        </a:p>
      </dgm:t>
    </dgm:pt>
    <dgm:pt modelId="{0CECC35C-A275-4992-820F-BB53761D2420}" type="sibTrans" cxnId="{590A44C8-1B44-484A-8B86-63D942143032}">
      <dgm:prSet/>
      <dgm:spPr/>
      <dgm:t>
        <a:bodyPr/>
        <a:lstStyle/>
        <a:p>
          <a:endParaRPr lang="uk-UA" sz="2400"/>
        </a:p>
      </dgm:t>
    </dgm:pt>
    <dgm:pt modelId="{FB5CD4D8-C90C-4DB7-9E83-A3C79C3C3AA7}">
      <dgm:prSet phldrT="[Текст]" custT="1"/>
      <dgm:spPr/>
      <dgm:t>
        <a:bodyPr/>
        <a:lstStyle/>
        <a:p>
          <a:r>
            <a:rPr lang="uk-UA" sz="1400" dirty="0" smtClean="0"/>
            <a:t>тренери</a:t>
          </a:r>
          <a:endParaRPr lang="uk-UA" sz="1400" dirty="0"/>
        </a:p>
      </dgm:t>
    </dgm:pt>
    <dgm:pt modelId="{3D505219-0D64-4685-BBF9-A6A24B0BE055}" type="parTrans" cxnId="{B1B36C6A-35AF-4197-92E5-3D454DAED66D}">
      <dgm:prSet/>
      <dgm:spPr/>
      <dgm:t>
        <a:bodyPr/>
        <a:lstStyle/>
        <a:p>
          <a:endParaRPr lang="uk-UA"/>
        </a:p>
      </dgm:t>
    </dgm:pt>
    <dgm:pt modelId="{47E53B04-0CEC-42AF-823C-5EA0638CE6EB}" type="sibTrans" cxnId="{B1B36C6A-35AF-4197-92E5-3D454DAED66D}">
      <dgm:prSet/>
      <dgm:spPr/>
      <dgm:t>
        <a:bodyPr/>
        <a:lstStyle/>
        <a:p>
          <a:endParaRPr lang="uk-UA"/>
        </a:p>
      </dgm:t>
    </dgm:pt>
    <dgm:pt modelId="{27552649-068A-49DA-9773-73211B562364}">
      <dgm:prSet phldrT="[Текст]" custT="1"/>
      <dgm:spPr/>
      <dgm:t>
        <a:bodyPr/>
        <a:lstStyle/>
        <a:p>
          <a:endParaRPr lang="uk-UA" sz="1400" dirty="0"/>
        </a:p>
      </dgm:t>
    </dgm:pt>
    <dgm:pt modelId="{3F190F28-2DE0-4ADF-AE4C-3717A1256446}" type="parTrans" cxnId="{89682C6D-2A0E-4DF6-ADFA-A64CC27E4C25}">
      <dgm:prSet/>
      <dgm:spPr/>
      <dgm:t>
        <a:bodyPr/>
        <a:lstStyle/>
        <a:p>
          <a:endParaRPr lang="uk-UA"/>
        </a:p>
      </dgm:t>
    </dgm:pt>
    <dgm:pt modelId="{F102BA0D-264C-495B-8A45-79B0466C2FB7}" type="sibTrans" cxnId="{89682C6D-2A0E-4DF6-ADFA-A64CC27E4C25}">
      <dgm:prSet/>
      <dgm:spPr/>
      <dgm:t>
        <a:bodyPr/>
        <a:lstStyle/>
        <a:p>
          <a:endParaRPr lang="uk-UA"/>
        </a:p>
      </dgm:t>
    </dgm:pt>
    <dgm:pt modelId="{BD919DB7-A89D-4A8C-AF60-C0E23417E833}">
      <dgm:prSet phldrT="[Текст]" custT="1"/>
      <dgm:spPr/>
      <dgm:t>
        <a:bodyPr/>
        <a:lstStyle/>
        <a:p>
          <a:r>
            <a:rPr lang="uk-UA" sz="1400" dirty="0" smtClean="0"/>
            <a:t>Дискусії</a:t>
          </a:r>
          <a:endParaRPr lang="uk-UA" sz="1400" dirty="0"/>
        </a:p>
      </dgm:t>
    </dgm:pt>
    <dgm:pt modelId="{7FF822AC-7F2E-4C2A-BBEA-AB6CA58282C3}" type="parTrans" cxnId="{93974D46-5FAB-4ECA-8ACA-5D96A7B7678F}">
      <dgm:prSet/>
      <dgm:spPr/>
      <dgm:t>
        <a:bodyPr/>
        <a:lstStyle/>
        <a:p>
          <a:endParaRPr lang="uk-UA"/>
        </a:p>
      </dgm:t>
    </dgm:pt>
    <dgm:pt modelId="{37D2DCA3-80D2-44A7-9F59-D7C60F0F4976}" type="sibTrans" cxnId="{93974D46-5FAB-4ECA-8ACA-5D96A7B7678F}">
      <dgm:prSet/>
      <dgm:spPr/>
      <dgm:t>
        <a:bodyPr/>
        <a:lstStyle/>
        <a:p>
          <a:endParaRPr lang="uk-UA"/>
        </a:p>
      </dgm:t>
    </dgm:pt>
    <dgm:pt modelId="{61BED502-3DB1-457E-80BE-AF6909207406}">
      <dgm:prSet phldrT="[Текст]" custT="1"/>
      <dgm:spPr/>
      <dgm:t>
        <a:bodyPr/>
        <a:lstStyle/>
        <a:p>
          <a:r>
            <a:rPr lang="uk-UA" sz="1400" dirty="0" err="1" smtClean="0"/>
            <a:t>спітчі</a:t>
          </a:r>
          <a:endParaRPr lang="uk-UA" sz="1400" dirty="0"/>
        </a:p>
      </dgm:t>
    </dgm:pt>
    <dgm:pt modelId="{4CFFDA5F-6E35-417A-A828-737F8F6C225B}" type="parTrans" cxnId="{1EBA7950-0B37-4120-9F1C-8B1450A7EB95}">
      <dgm:prSet/>
      <dgm:spPr/>
      <dgm:t>
        <a:bodyPr/>
        <a:lstStyle/>
        <a:p>
          <a:endParaRPr lang="uk-UA"/>
        </a:p>
      </dgm:t>
    </dgm:pt>
    <dgm:pt modelId="{1ED04557-11DE-4D66-951C-4C2723B3AF92}" type="sibTrans" cxnId="{1EBA7950-0B37-4120-9F1C-8B1450A7EB95}">
      <dgm:prSet/>
      <dgm:spPr/>
      <dgm:t>
        <a:bodyPr/>
        <a:lstStyle/>
        <a:p>
          <a:endParaRPr lang="uk-UA"/>
        </a:p>
      </dgm:t>
    </dgm:pt>
    <dgm:pt modelId="{648675FD-F1FA-4A7A-83A8-E04E0B965FAA}" type="pres">
      <dgm:prSet presAssocID="{31096E70-E0A1-47DB-8DA9-2AF83A83BE33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8845049-E642-474E-A896-BF7150059DBF}" type="pres">
      <dgm:prSet presAssocID="{31096E70-E0A1-47DB-8DA9-2AF83A83BE33}" presName="children" presStyleCnt="0"/>
      <dgm:spPr/>
    </dgm:pt>
    <dgm:pt modelId="{97CCBE61-E8FC-4981-8906-E93C950226BE}" type="pres">
      <dgm:prSet presAssocID="{31096E70-E0A1-47DB-8DA9-2AF83A83BE33}" presName="child1group" presStyleCnt="0"/>
      <dgm:spPr/>
    </dgm:pt>
    <dgm:pt modelId="{06B9A603-49E0-4A24-B518-19FF2FF9BCCA}" type="pres">
      <dgm:prSet presAssocID="{31096E70-E0A1-47DB-8DA9-2AF83A83BE33}" presName="child1" presStyleLbl="bgAcc1" presStyleIdx="0" presStyleCnt="4"/>
      <dgm:spPr/>
      <dgm:t>
        <a:bodyPr/>
        <a:lstStyle/>
        <a:p>
          <a:endParaRPr lang="uk-UA"/>
        </a:p>
      </dgm:t>
    </dgm:pt>
    <dgm:pt modelId="{5664F21A-8DC8-40D3-A706-7F1D1B290CD4}" type="pres">
      <dgm:prSet presAssocID="{31096E70-E0A1-47DB-8DA9-2AF83A83BE33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C4A8B01-675A-4A7E-87AC-724D9707F15A}" type="pres">
      <dgm:prSet presAssocID="{31096E70-E0A1-47DB-8DA9-2AF83A83BE33}" presName="child2group" presStyleCnt="0"/>
      <dgm:spPr/>
    </dgm:pt>
    <dgm:pt modelId="{02C96298-3DE1-475C-AA17-30CF12B1C9BB}" type="pres">
      <dgm:prSet presAssocID="{31096E70-E0A1-47DB-8DA9-2AF83A83BE33}" presName="child2" presStyleLbl="bgAcc1" presStyleIdx="1" presStyleCnt="4"/>
      <dgm:spPr/>
      <dgm:t>
        <a:bodyPr/>
        <a:lstStyle/>
        <a:p>
          <a:endParaRPr lang="uk-UA"/>
        </a:p>
      </dgm:t>
    </dgm:pt>
    <dgm:pt modelId="{B189DEDC-076D-4F5A-A9FD-5003F41F60BD}" type="pres">
      <dgm:prSet presAssocID="{31096E70-E0A1-47DB-8DA9-2AF83A83BE33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647B10A-0775-4981-B6CB-EF65542D534C}" type="pres">
      <dgm:prSet presAssocID="{31096E70-E0A1-47DB-8DA9-2AF83A83BE33}" presName="child3group" presStyleCnt="0"/>
      <dgm:spPr/>
    </dgm:pt>
    <dgm:pt modelId="{FF9EC83C-7CFE-4FB6-B073-877003B2F12E}" type="pres">
      <dgm:prSet presAssocID="{31096E70-E0A1-47DB-8DA9-2AF83A83BE33}" presName="child3" presStyleLbl="bgAcc1" presStyleIdx="2" presStyleCnt="4"/>
      <dgm:spPr/>
      <dgm:t>
        <a:bodyPr/>
        <a:lstStyle/>
        <a:p>
          <a:endParaRPr lang="uk-UA"/>
        </a:p>
      </dgm:t>
    </dgm:pt>
    <dgm:pt modelId="{F07C7EEB-FDCB-48E2-A0D7-E4D988F35340}" type="pres">
      <dgm:prSet presAssocID="{31096E70-E0A1-47DB-8DA9-2AF83A83BE33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EDDD03B-F0C6-4A92-B618-DB0A31C67153}" type="pres">
      <dgm:prSet presAssocID="{31096E70-E0A1-47DB-8DA9-2AF83A83BE33}" presName="child4group" presStyleCnt="0"/>
      <dgm:spPr/>
    </dgm:pt>
    <dgm:pt modelId="{C94D6248-D5A6-47E4-A0C0-AB8CB82E23FC}" type="pres">
      <dgm:prSet presAssocID="{31096E70-E0A1-47DB-8DA9-2AF83A83BE33}" presName="child4" presStyleLbl="bgAcc1" presStyleIdx="3" presStyleCnt="4"/>
      <dgm:spPr/>
      <dgm:t>
        <a:bodyPr/>
        <a:lstStyle/>
        <a:p>
          <a:endParaRPr lang="uk-UA"/>
        </a:p>
      </dgm:t>
    </dgm:pt>
    <dgm:pt modelId="{D7EC00E5-6F16-4736-8149-09A41F746999}" type="pres">
      <dgm:prSet presAssocID="{31096E70-E0A1-47DB-8DA9-2AF83A83BE33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84E4B9-63B5-4B40-872B-7A00229E7746}" type="pres">
      <dgm:prSet presAssocID="{31096E70-E0A1-47DB-8DA9-2AF83A83BE33}" presName="childPlaceholder" presStyleCnt="0"/>
      <dgm:spPr/>
    </dgm:pt>
    <dgm:pt modelId="{5AD60681-85E2-467C-A902-1A14DA993370}" type="pres">
      <dgm:prSet presAssocID="{31096E70-E0A1-47DB-8DA9-2AF83A83BE33}" presName="circle" presStyleCnt="0"/>
      <dgm:spPr/>
    </dgm:pt>
    <dgm:pt modelId="{5C4810FF-AE51-4D81-9E31-7736DB0C851D}" type="pres">
      <dgm:prSet presAssocID="{31096E70-E0A1-47DB-8DA9-2AF83A83BE33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72852A7-AB31-487C-BBCB-AF94CBF31394}" type="pres">
      <dgm:prSet presAssocID="{31096E70-E0A1-47DB-8DA9-2AF83A83BE33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C9F2B3A-F298-4550-BFE0-923492D217F5}" type="pres">
      <dgm:prSet presAssocID="{31096E70-E0A1-47DB-8DA9-2AF83A83BE33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14DF6DB-1CC9-4BC0-8985-EFFDE9A02A9B}" type="pres">
      <dgm:prSet presAssocID="{31096E70-E0A1-47DB-8DA9-2AF83A83BE33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8ECDA91-A86B-4290-B34E-E45C071E20C8}" type="pres">
      <dgm:prSet presAssocID="{31096E70-E0A1-47DB-8DA9-2AF83A83BE33}" presName="quadrantPlaceholder" presStyleCnt="0"/>
      <dgm:spPr/>
    </dgm:pt>
    <dgm:pt modelId="{6E706E32-48B2-473F-B816-AD20E63B1B2F}" type="pres">
      <dgm:prSet presAssocID="{31096E70-E0A1-47DB-8DA9-2AF83A83BE33}" presName="center1" presStyleLbl="fgShp" presStyleIdx="0" presStyleCnt="2"/>
      <dgm:spPr/>
    </dgm:pt>
    <dgm:pt modelId="{A76861A5-2FD4-4852-BBAA-3CE57DEF4CEB}" type="pres">
      <dgm:prSet presAssocID="{31096E70-E0A1-47DB-8DA9-2AF83A83BE33}" presName="center2" presStyleLbl="fgShp" presStyleIdx="1" presStyleCnt="2"/>
      <dgm:spPr/>
    </dgm:pt>
  </dgm:ptLst>
  <dgm:cxnLst>
    <dgm:cxn modelId="{EF1083C4-2DF6-474D-A64F-D8C7AA115E70}" type="presOf" srcId="{5F902FAC-0A45-4E84-A7C5-D8340E81472F}" destId="{5C4810FF-AE51-4D81-9E31-7736DB0C851D}" srcOrd="0" destOrd="0" presId="urn:microsoft.com/office/officeart/2005/8/layout/cycle4"/>
    <dgm:cxn modelId="{706151EF-8C34-445C-BABC-9AB664E4C9E3}" type="presOf" srcId="{498BFF1E-BF41-4806-98ED-504B98D0802F}" destId="{5664F21A-8DC8-40D3-A706-7F1D1B290CD4}" srcOrd="1" destOrd="0" presId="urn:microsoft.com/office/officeart/2005/8/layout/cycle4"/>
    <dgm:cxn modelId="{BE256096-8C6D-44E5-A176-B79F418D4B81}" type="presOf" srcId="{27552649-068A-49DA-9773-73211B562364}" destId="{F07C7EEB-FDCB-48E2-A0D7-E4D988F35340}" srcOrd="1" destOrd="3" presId="urn:microsoft.com/office/officeart/2005/8/layout/cycle4"/>
    <dgm:cxn modelId="{9AB38FDA-302C-4AF1-8AAC-80BE0697D4C8}" srcId="{31096E70-E0A1-47DB-8DA9-2AF83A83BE33}" destId="{A71114C5-3D46-45DC-A3E2-7AC9810D9C01}" srcOrd="3" destOrd="0" parTransId="{63E17AB0-7223-44A0-AB02-0719C5E8A377}" sibTransId="{C87B7FE7-352E-44D7-9105-E0D4D5937F49}"/>
    <dgm:cxn modelId="{B1B36C6A-35AF-4197-92E5-3D454DAED66D}" srcId="{2F2CC4F4-7F1C-45EB-A91D-499A09010E68}" destId="{FB5CD4D8-C90C-4DB7-9E83-A3C79C3C3AA7}" srcOrd="2" destOrd="0" parTransId="{3D505219-0D64-4685-BBF9-A6A24B0BE055}" sibTransId="{47E53B04-0CEC-42AF-823C-5EA0638CE6EB}"/>
    <dgm:cxn modelId="{66899197-CE20-4514-BC86-BFA5495BD937}" type="presOf" srcId="{FB5CD4D8-C90C-4DB7-9E83-A3C79C3C3AA7}" destId="{B189DEDC-076D-4F5A-A9FD-5003F41F60BD}" srcOrd="1" destOrd="2" presId="urn:microsoft.com/office/officeart/2005/8/layout/cycle4"/>
    <dgm:cxn modelId="{93974D46-5FAB-4ECA-8ACA-5D96A7B7678F}" srcId="{272AFD9B-8958-4CCD-A7C4-C5FB8618B3D4}" destId="{BD919DB7-A89D-4A8C-AF60-C0E23417E833}" srcOrd="1" destOrd="0" parTransId="{7FF822AC-7F2E-4C2A-BBEA-AB6CA58282C3}" sibTransId="{37D2DCA3-80D2-44A7-9F59-D7C60F0F4976}"/>
    <dgm:cxn modelId="{4ED3D1CD-8904-449D-A9EC-E028077DE98B}" srcId="{5F902FAC-0A45-4E84-A7C5-D8340E81472F}" destId="{498BFF1E-BF41-4806-98ED-504B98D0802F}" srcOrd="0" destOrd="0" parTransId="{34755F40-26C9-44B9-8276-C8F866FDF77A}" sibTransId="{C70A37FF-243D-468D-8A67-026D9A4D5B4C}"/>
    <dgm:cxn modelId="{9F1F159C-5750-48C0-B946-8850407E1890}" type="presOf" srcId="{498BFF1E-BF41-4806-98ED-504B98D0802F}" destId="{06B9A603-49E0-4A24-B518-19FF2FF9BCCA}" srcOrd="0" destOrd="0" presId="urn:microsoft.com/office/officeart/2005/8/layout/cycle4"/>
    <dgm:cxn modelId="{19668D00-D3CA-4959-8488-FE504DFB530B}" srcId="{5F902FAC-0A45-4E84-A7C5-D8340E81472F}" destId="{496A937F-28A0-45C2-B0DE-F6C23DDCEEAC}" srcOrd="1" destOrd="0" parTransId="{C364943B-0D09-48A1-8805-B52C099AE912}" sibTransId="{3D8B1398-CF23-475B-9E49-FA5183A71E78}"/>
    <dgm:cxn modelId="{590A44C8-1B44-484A-8B86-63D942143032}" srcId="{5F902FAC-0A45-4E84-A7C5-D8340E81472F}" destId="{32065B7B-B3E7-4597-BD56-7F1C3D959A31}" srcOrd="2" destOrd="0" parTransId="{62D90837-F26D-4F0C-927E-8E9B416B04D1}" sibTransId="{0CECC35C-A275-4992-820F-BB53761D2420}"/>
    <dgm:cxn modelId="{936CC9C4-0AAC-4406-85C8-396F79CC18CF}" srcId="{31096E70-E0A1-47DB-8DA9-2AF83A83BE33}" destId="{5F902FAC-0A45-4E84-A7C5-D8340E81472F}" srcOrd="0" destOrd="0" parTransId="{005ADF46-6251-48A9-9A39-F89C2BA89134}" sibTransId="{5DBD169E-B1F4-4C2C-844E-71584BB7BFCC}"/>
    <dgm:cxn modelId="{52C1EE3E-CE0C-46AC-9CEB-24B4733CBFBC}" type="presOf" srcId="{496A937F-28A0-45C2-B0DE-F6C23DDCEEAC}" destId="{5664F21A-8DC8-40D3-A706-7F1D1B290CD4}" srcOrd="1" destOrd="1" presId="urn:microsoft.com/office/officeart/2005/8/layout/cycle4"/>
    <dgm:cxn modelId="{19219A0A-1D46-4F87-9441-0938DF14AF1F}" srcId="{5F902FAC-0A45-4E84-A7C5-D8340E81472F}" destId="{7067C683-6737-43E5-AA07-34A0765E8FEB}" srcOrd="3" destOrd="0" parTransId="{AE7A9FAC-DF69-4D2E-836B-1BB73D2B34A5}" sibTransId="{A948817A-BA1F-4F55-971A-F9C3F6F28323}"/>
    <dgm:cxn modelId="{E697EA13-C7D2-4BCF-B168-202E82E668D6}" type="presOf" srcId="{6AF42DAA-C55E-4A46-8A34-8E7ED94E7E69}" destId="{D7EC00E5-6F16-4736-8149-09A41F746999}" srcOrd="1" destOrd="0" presId="urn:microsoft.com/office/officeart/2005/8/layout/cycle4"/>
    <dgm:cxn modelId="{916331D2-7495-4A44-9570-8D2A8CDF4361}" srcId="{31096E70-E0A1-47DB-8DA9-2AF83A83BE33}" destId="{2F2CC4F4-7F1C-45EB-A91D-499A09010E68}" srcOrd="1" destOrd="0" parTransId="{42EB9176-DDC3-4176-9180-B1910BDBCA84}" sibTransId="{B5CA2796-932F-49CD-A7BE-E0DE2BFA79FC}"/>
    <dgm:cxn modelId="{986CA52C-725A-4FE0-A25C-56122E771DBC}" type="presOf" srcId="{61BED502-3DB1-457E-80BE-AF6909207406}" destId="{FF9EC83C-7CFE-4FB6-B073-877003B2F12E}" srcOrd="0" destOrd="2" presId="urn:microsoft.com/office/officeart/2005/8/layout/cycle4"/>
    <dgm:cxn modelId="{599904BF-13A9-40F0-94D1-C755D6FB6C31}" type="presOf" srcId="{32065B7B-B3E7-4597-BD56-7F1C3D959A31}" destId="{5664F21A-8DC8-40D3-A706-7F1D1B290CD4}" srcOrd="1" destOrd="2" presId="urn:microsoft.com/office/officeart/2005/8/layout/cycle4"/>
    <dgm:cxn modelId="{787EA166-5FFE-48E0-AB96-7C3ED227AC5A}" type="presOf" srcId="{A1C1B4EE-6370-4F2C-81C7-500ADE205AC5}" destId="{B189DEDC-076D-4F5A-A9FD-5003F41F60BD}" srcOrd="1" destOrd="0" presId="urn:microsoft.com/office/officeart/2005/8/layout/cycle4"/>
    <dgm:cxn modelId="{DB7F9AC7-BCCE-47A2-A840-5C721187EF10}" srcId="{2F2CC4F4-7F1C-45EB-A91D-499A09010E68}" destId="{C143EADA-E587-48C4-9A9B-C2BE2F9A7779}" srcOrd="1" destOrd="0" parTransId="{0D062D4D-8075-44D3-BB8C-6CFABF38576C}" sibTransId="{2D534BBD-6533-4A6B-B982-CA14CF8E1879}"/>
    <dgm:cxn modelId="{A17640DB-B129-478F-A32B-4C8E0490498A}" type="presOf" srcId="{31096E70-E0A1-47DB-8DA9-2AF83A83BE33}" destId="{648675FD-F1FA-4A7A-83A8-E04E0B965FAA}" srcOrd="0" destOrd="0" presId="urn:microsoft.com/office/officeart/2005/8/layout/cycle4"/>
    <dgm:cxn modelId="{9EB3FA17-46F5-49BF-B479-3B6575E840E1}" type="presOf" srcId="{2F2CC4F4-7F1C-45EB-A91D-499A09010E68}" destId="{072852A7-AB31-487C-BBCB-AF94CBF31394}" srcOrd="0" destOrd="0" presId="urn:microsoft.com/office/officeart/2005/8/layout/cycle4"/>
    <dgm:cxn modelId="{6529CB56-1BBA-4C04-BD4F-A2FF85D3CC67}" type="presOf" srcId="{C143EADA-E587-48C4-9A9B-C2BE2F9A7779}" destId="{B189DEDC-076D-4F5A-A9FD-5003F41F60BD}" srcOrd="1" destOrd="1" presId="urn:microsoft.com/office/officeart/2005/8/layout/cycle4"/>
    <dgm:cxn modelId="{0F21D771-953D-40B5-823C-D7D74122D495}" srcId="{272AFD9B-8958-4CCD-A7C4-C5FB8618B3D4}" destId="{C8D7B8B2-4C63-4CD9-9CDE-0371846F1966}" srcOrd="0" destOrd="0" parTransId="{67D0C803-6DA5-43AB-866C-B1E644BC38DC}" sibTransId="{B9070985-13C0-498D-9508-B064698B6327}"/>
    <dgm:cxn modelId="{68A9C812-0ADC-4DA4-96BE-97418DDBBF0A}" type="presOf" srcId="{7067C683-6737-43E5-AA07-34A0765E8FEB}" destId="{5664F21A-8DC8-40D3-A706-7F1D1B290CD4}" srcOrd="1" destOrd="3" presId="urn:microsoft.com/office/officeart/2005/8/layout/cycle4"/>
    <dgm:cxn modelId="{89682C6D-2A0E-4DF6-ADFA-A64CC27E4C25}" srcId="{272AFD9B-8958-4CCD-A7C4-C5FB8618B3D4}" destId="{27552649-068A-49DA-9773-73211B562364}" srcOrd="3" destOrd="0" parTransId="{3F190F28-2DE0-4ADF-AE4C-3717A1256446}" sibTransId="{F102BA0D-264C-495B-8A45-79B0466C2FB7}"/>
    <dgm:cxn modelId="{B0E30F4E-9EA2-4448-830B-CAE5377DE69A}" type="presOf" srcId="{6AF42DAA-C55E-4A46-8A34-8E7ED94E7E69}" destId="{C94D6248-D5A6-47E4-A0C0-AB8CB82E23FC}" srcOrd="0" destOrd="0" presId="urn:microsoft.com/office/officeart/2005/8/layout/cycle4"/>
    <dgm:cxn modelId="{0BDC80C4-F996-4B45-9ED0-8E71643FACE0}" type="presOf" srcId="{C8D7B8B2-4C63-4CD9-9CDE-0371846F1966}" destId="{FF9EC83C-7CFE-4FB6-B073-877003B2F12E}" srcOrd="0" destOrd="0" presId="urn:microsoft.com/office/officeart/2005/8/layout/cycle4"/>
    <dgm:cxn modelId="{72DAF7BE-7C70-4716-9B0B-4DBFEB6CB47E}" type="presOf" srcId="{BD919DB7-A89D-4A8C-AF60-C0E23417E833}" destId="{F07C7EEB-FDCB-48E2-A0D7-E4D988F35340}" srcOrd="1" destOrd="1" presId="urn:microsoft.com/office/officeart/2005/8/layout/cycle4"/>
    <dgm:cxn modelId="{08CC2666-9ED5-4363-B5F6-2EE9657BB954}" type="presOf" srcId="{27552649-068A-49DA-9773-73211B562364}" destId="{FF9EC83C-7CFE-4FB6-B073-877003B2F12E}" srcOrd="0" destOrd="3" presId="urn:microsoft.com/office/officeart/2005/8/layout/cycle4"/>
    <dgm:cxn modelId="{A93F7312-B5E3-4A4D-8488-925DEDCBA12F}" type="presOf" srcId="{A71114C5-3D46-45DC-A3E2-7AC9810D9C01}" destId="{414DF6DB-1CC9-4BC0-8985-EFFDE9A02A9B}" srcOrd="0" destOrd="0" presId="urn:microsoft.com/office/officeart/2005/8/layout/cycle4"/>
    <dgm:cxn modelId="{B1A3FD89-65CC-4391-996E-00D27A33BE81}" srcId="{31096E70-E0A1-47DB-8DA9-2AF83A83BE33}" destId="{272AFD9B-8958-4CCD-A7C4-C5FB8618B3D4}" srcOrd="2" destOrd="0" parTransId="{F5EB94FE-696B-427D-8C03-DA15B1807D3F}" sibTransId="{7CC41507-E2C3-4087-9685-BA3F608178C3}"/>
    <dgm:cxn modelId="{5AA668DF-C6DA-487B-91E2-0F0C3CF60F76}" type="presOf" srcId="{32065B7B-B3E7-4597-BD56-7F1C3D959A31}" destId="{06B9A603-49E0-4A24-B518-19FF2FF9BCCA}" srcOrd="0" destOrd="2" presId="urn:microsoft.com/office/officeart/2005/8/layout/cycle4"/>
    <dgm:cxn modelId="{05AF507B-01E1-4842-8777-8433A1FC7D0A}" srcId="{2F2CC4F4-7F1C-45EB-A91D-499A09010E68}" destId="{A1C1B4EE-6370-4F2C-81C7-500ADE205AC5}" srcOrd="0" destOrd="0" parTransId="{6A8A1FC7-6E2F-487B-86EA-5575F7A805D8}" sibTransId="{4781532D-EC7B-4EFD-A331-B6AD7FF08A81}"/>
    <dgm:cxn modelId="{0E40EC2C-FF19-4AE0-9145-CF88D49ABA9D}" type="presOf" srcId="{272AFD9B-8958-4CCD-A7C4-C5FB8618B3D4}" destId="{8C9F2B3A-F298-4550-BFE0-923492D217F5}" srcOrd="0" destOrd="0" presId="urn:microsoft.com/office/officeart/2005/8/layout/cycle4"/>
    <dgm:cxn modelId="{760D0A78-DFAD-4A2F-88E4-3DC026665292}" type="presOf" srcId="{61BED502-3DB1-457E-80BE-AF6909207406}" destId="{F07C7EEB-FDCB-48E2-A0D7-E4D988F35340}" srcOrd="1" destOrd="2" presId="urn:microsoft.com/office/officeart/2005/8/layout/cycle4"/>
    <dgm:cxn modelId="{B8D8C926-371B-442F-B506-FDF3F06E7EFB}" type="presOf" srcId="{FB5CD4D8-C90C-4DB7-9E83-A3C79C3C3AA7}" destId="{02C96298-3DE1-475C-AA17-30CF12B1C9BB}" srcOrd="0" destOrd="2" presId="urn:microsoft.com/office/officeart/2005/8/layout/cycle4"/>
    <dgm:cxn modelId="{D170BF72-DD24-4110-AB72-C35F59AE94D5}" type="presOf" srcId="{A1C1B4EE-6370-4F2C-81C7-500ADE205AC5}" destId="{02C96298-3DE1-475C-AA17-30CF12B1C9BB}" srcOrd="0" destOrd="0" presId="urn:microsoft.com/office/officeart/2005/8/layout/cycle4"/>
    <dgm:cxn modelId="{1EBA7950-0B37-4120-9F1C-8B1450A7EB95}" srcId="{272AFD9B-8958-4CCD-A7C4-C5FB8618B3D4}" destId="{61BED502-3DB1-457E-80BE-AF6909207406}" srcOrd="2" destOrd="0" parTransId="{4CFFDA5F-6E35-417A-A828-737F8F6C225B}" sibTransId="{1ED04557-11DE-4D66-951C-4C2723B3AF92}"/>
    <dgm:cxn modelId="{DB35B1AD-B25E-4377-959C-895AB070D948}" type="presOf" srcId="{C8D7B8B2-4C63-4CD9-9CDE-0371846F1966}" destId="{F07C7EEB-FDCB-48E2-A0D7-E4D988F35340}" srcOrd="1" destOrd="0" presId="urn:microsoft.com/office/officeart/2005/8/layout/cycle4"/>
    <dgm:cxn modelId="{89485F15-9153-4A63-A90D-2DD8E3C7C721}" srcId="{A71114C5-3D46-45DC-A3E2-7AC9810D9C01}" destId="{6AF42DAA-C55E-4A46-8A34-8E7ED94E7E69}" srcOrd="0" destOrd="0" parTransId="{BAC033E2-57F1-42CC-AF77-DD5193E85FB4}" sibTransId="{F5A83B0A-E2EC-4B0F-94E9-70771796A173}"/>
    <dgm:cxn modelId="{F4ADF72C-02DB-4859-9BD9-BD7D3F8A8F0D}" type="presOf" srcId="{7067C683-6737-43E5-AA07-34A0765E8FEB}" destId="{06B9A603-49E0-4A24-B518-19FF2FF9BCCA}" srcOrd="0" destOrd="3" presId="urn:microsoft.com/office/officeart/2005/8/layout/cycle4"/>
    <dgm:cxn modelId="{1300FA8A-8F3B-4A9F-AEBA-BA2058BE80BB}" type="presOf" srcId="{BD919DB7-A89D-4A8C-AF60-C0E23417E833}" destId="{FF9EC83C-7CFE-4FB6-B073-877003B2F12E}" srcOrd="0" destOrd="1" presId="urn:microsoft.com/office/officeart/2005/8/layout/cycle4"/>
    <dgm:cxn modelId="{1B8794FE-F09E-40C9-B210-DDFC86BDCCF0}" type="presOf" srcId="{C143EADA-E587-48C4-9A9B-C2BE2F9A7779}" destId="{02C96298-3DE1-475C-AA17-30CF12B1C9BB}" srcOrd="0" destOrd="1" presId="urn:microsoft.com/office/officeart/2005/8/layout/cycle4"/>
    <dgm:cxn modelId="{B7393048-3CEF-47F3-BC61-9EC293D61C81}" type="presOf" srcId="{496A937F-28A0-45C2-B0DE-F6C23DDCEEAC}" destId="{06B9A603-49E0-4A24-B518-19FF2FF9BCCA}" srcOrd="0" destOrd="1" presId="urn:microsoft.com/office/officeart/2005/8/layout/cycle4"/>
    <dgm:cxn modelId="{491B102A-BAE5-497F-A952-B3D00CE5D6AF}" type="presParOf" srcId="{648675FD-F1FA-4A7A-83A8-E04E0B965FAA}" destId="{98845049-E642-474E-A896-BF7150059DBF}" srcOrd="0" destOrd="0" presId="urn:microsoft.com/office/officeart/2005/8/layout/cycle4"/>
    <dgm:cxn modelId="{F6E30823-4B9A-46D4-9E2B-2E2AF00F22A4}" type="presParOf" srcId="{98845049-E642-474E-A896-BF7150059DBF}" destId="{97CCBE61-E8FC-4981-8906-E93C950226BE}" srcOrd="0" destOrd="0" presId="urn:microsoft.com/office/officeart/2005/8/layout/cycle4"/>
    <dgm:cxn modelId="{CBCB7029-F3C5-4D68-8EFF-3C168326A48E}" type="presParOf" srcId="{97CCBE61-E8FC-4981-8906-E93C950226BE}" destId="{06B9A603-49E0-4A24-B518-19FF2FF9BCCA}" srcOrd="0" destOrd="0" presId="urn:microsoft.com/office/officeart/2005/8/layout/cycle4"/>
    <dgm:cxn modelId="{F5B6A814-6DC9-4895-A5CC-93100BADE4CD}" type="presParOf" srcId="{97CCBE61-E8FC-4981-8906-E93C950226BE}" destId="{5664F21A-8DC8-40D3-A706-7F1D1B290CD4}" srcOrd="1" destOrd="0" presId="urn:microsoft.com/office/officeart/2005/8/layout/cycle4"/>
    <dgm:cxn modelId="{E2E170A7-F837-4BEE-AB3F-F54F18B5BF70}" type="presParOf" srcId="{98845049-E642-474E-A896-BF7150059DBF}" destId="{FC4A8B01-675A-4A7E-87AC-724D9707F15A}" srcOrd="1" destOrd="0" presId="urn:microsoft.com/office/officeart/2005/8/layout/cycle4"/>
    <dgm:cxn modelId="{B3B7B820-E2F0-4C73-BC72-052DDF3EF160}" type="presParOf" srcId="{FC4A8B01-675A-4A7E-87AC-724D9707F15A}" destId="{02C96298-3DE1-475C-AA17-30CF12B1C9BB}" srcOrd="0" destOrd="0" presId="urn:microsoft.com/office/officeart/2005/8/layout/cycle4"/>
    <dgm:cxn modelId="{0FE4FF61-8FA4-4FBB-AD00-7F865D0DD665}" type="presParOf" srcId="{FC4A8B01-675A-4A7E-87AC-724D9707F15A}" destId="{B189DEDC-076D-4F5A-A9FD-5003F41F60BD}" srcOrd="1" destOrd="0" presId="urn:microsoft.com/office/officeart/2005/8/layout/cycle4"/>
    <dgm:cxn modelId="{432937C2-6C56-45F0-9162-A133CAFCAC92}" type="presParOf" srcId="{98845049-E642-474E-A896-BF7150059DBF}" destId="{3647B10A-0775-4981-B6CB-EF65542D534C}" srcOrd="2" destOrd="0" presId="urn:microsoft.com/office/officeart/2005/8/layout/cycle4"/>
    <dgm:cxn modelId="{09E11379-4128-4B59-AB41-A971B5AF47D5}" type="presParOf" srcId="{3647B10A-0775-4981-B6CB-EF65542D534C}" destId="{FF9EC83C-7CFE-4FB6-B073-877003B2F12E}" srcOrd="0" destOrd="0" presId="urn:microsoft.com/office/officeart/2005/8/layout/cycle4"/>
    <dgm:cxn modelId="{5E170085-428B-4F40-881C-969A22C7B9E7}" type="presParOf" srcId="{3647B10A-0775-4981-B6CB-EF65542D534C}" destId="{F07C7EEB-FDCB-48E2-A0D7-E4D988F35340}" srcOrd="1" destOrd="0" presId="urn:microsoft.com/office/officeart/2005/8/layout/cycle4"/>
    <dgm:cxn modelId="{9D8FE600-BA15-4D63-BAAB-D66D1F51BDEE}" type="presParOf" srcId="{98845049-E642-474E-A896-BF7150059DBF}" destId="{0EDDD03B-F0C6-4A92-B618-DB0A31C67153}" srcOrd="3" destOrd="0" presId="urn:microsoft.com/office/officeart/2005/8/layout/cycle4"/>
    <dgm:cxn modelId="{1E2647E1-0FC7-411D-81F2-A89BB753E0B9}" type="presParOf" srcId="{0EDDD03B-F0C6-4A92-B618-DB0A31C67153}" destId="{C94D6248-D5A6-47E4-A0C0-AB8CB82E23FC}" srcOrd="0" destOrd="0" presId="urn:microsoft.com/office/officeart/2005/8/layout/cycle4"/>
    <dgm:cxn modelId="{4EFFD13A-A307-4730-8006-216AC4E0F219}" type="presParOf" srcId="{0EDDD03B-F0C6-4A92-B618-DB0A31C67153}" destId="{D7EC00E5-6F16-4736-8149-09A41F746999}" srcOrd="1" destOrd="0" presId="urn:microsoft.com/office/officeart/2005/8/layout/cycle4"/>
    <dgm:cxn modelId="{B51EC232-5BBB-43DE-9A19-CD0EB94C1B57}" type="presParOf" srcId="{98845049-E642-474E-A896-BF7150059DBF}" destId="{6484E4B9-63B5-4B40-872B-7A00229E7746}" srcOrd="4" destOrd="0" presId="urn:microsoft.com/office/officeart/2005/8/layout/cycle4"/>
    <dgm:cxn modelId="{8ABE8E89-21F9-48D2-88CC-63D6A4D7FD1F}" type="presParOf" srcId="{648675FD-F1FA-4A7A-83A8-E04E0B965FAA}" destId="{5AD60681-85E2-467C-A902-1A14DA993370}" srcOrd="1" destOrd="0" presId="urn:microsoft.com/office/officeart/2005/8/layout/cycle4"/>
    <dgm:cxn modelId="{121A2E65-7D0B-452A-AAB6-258DE01AC76A}" type="presParOf" srcId="{5AD60681-85E2-467C-A902-1A14DA993370}" destId="{5C4810FF-AE51-4D81-9E31-7736DB0C851D}" srcOrd="0" destOrd="0" presId="urn:microsoft.com/office/officeart/2005/8/layout/cycle4"/>
    <dgm:cxn modelId="{51F13BB9-888D-4119-BA2B-A70624CD8D72}" type="presParOf" srcId="{5AD60681-85E2-467C-A902-1A14DA993370}" destId="{072852A7-AB31-487C-BBCB-AF94CBF31394}" srcOrd="1" destOrd="0" presId="urn:microsoft.com/office/officeart/2005/8/layout/cycle4"/>
    <dgm:cxn modelId="{E62CB4DA-AC77-4540-A43C-9F854F02210E}" type="presParOf" srcId="{5AD60681-85E2-467C-A902-1A14DA993370}" destId="{8C9F2B3A-F298-4550-BFE0-923492D217F5}" srcOrd="2" destOrd="0" presId="urn:microsoft.com/office/officeart/2005/8/layout/cycle4"/>
    <dgm:cxn modelId="{F9197CE7-B644-431D-BEFD-F9DEDB86B9BA}" type="presParOf" srcId="{5AD60681-85E2-467C-A902-1A14DA993370}" destId="{414DF6DB-1CC9-4BC0-8985-EFFDE9A02A9B}" srcOrd="3" destOrd="0" presId="urn:microsoft.com/office/officeart/2005/8/layout/cycle4"/>
    <dgm:cxn modelId="{B98FF1D1-D43E-4E22-B9B0-7802807AE147}" type="presParOf" srcId="{5AD60681-85E2-467C-A902-1A14DA993370}" destId="{78ECDA91-A86B-4290-B34E-E45C071E20C8}" srcOrd="4" destOrd="0" presId="urn:microsoft.com/office/officeart/2005/8/layout/cycle4"/>
    <dgm:cxn modelId="{676729F0-FB08-4BC8-A1C3-79C8E1FBD1C7}" type="presParOf" srcId="{648675FD-F1FA-4A7A-83A8-E04E0B965FAA}" destId="{6E706E32-48B2-473F-B816-AD20E63B1B2F}" srcOrd="2" destOrd="0" presId="urn:microsoft.com/office/officeart/2005/8/layout/cycle4"/>
    <dgm:cxn modelId="{837AEC20-8E99-417F-B30D-A8EC4D739DE8}" type="presParOf" srcId="{648675FD-F1FA-4A7A-83A8-E04E0B965FAA}" destId="{A76861A5-2FD4-4852-BBAA-3CE57DEF4CE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FD7427-0D78-4FF8-9C53-84B60F821C28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459C8F7-308B-4EDC-B75A-9D591875EEC5}">
      <dgm:prSet phldrT="[Текст]"/>
      <dgm:spPr/>
      <dgm:t>
        <a:bodyPr/>
        <a:lstStyle/>
        <a:p>
          <a:r>
            <a:rPr lang="uk-UA" dirty="0" smtClean="0"/>
            <a:t>Відповідальність</a:t>
          </a:r>
        </a:p>
        <a:p>
          <a:r>
            <a:rPr lang="uk-UA" dirty="0" smtClean="0"/>
            <a:t>Увага?</a:t>
          </a:r>
        </a:p>
        <a:p>
          <a:r>
            <a:rPr lang="uk-UA" dirty="0" smtClean="0"/>
            <a:t>Важливість</a:t>
          </a:r>
          <a:endParaRPr lang="uk-UA" dirty="0"/>
        </a:p>
      </dgm:t>
    </dgm:pt>
    <dgm:pt modelId="{A69C6BD9-548D-40B1-A34F-C1FD709FC287}" type="parTrans" cxnId="{FE233D83-DF93-4D4E-9383-C72DD12DA7A0}">
      <dgm:prSet/>
      <dgm:spPr/>
      <dgm:t>
        <a:bodyPr/>
        <a:lstStyle/>
        <a:p>
          <a:endParaRPr lang="uk-UA"/>
        </a:p>
      </dgm:t>
    </dgm:pt>
    <dgm:pt modelId="{8EC1A239-9FC4-4B0C-8AD9-DEFD965C25DA}" type="sibTrans" cxnId="{FE233D83-DF93-4D4E-9383-C72DD12DA7A0}">
      <dgm:prSet/>
      <dgm:spPr/>
      <dgm:t>
        <a:bodyPr/>
        <a:lstStyle/>
        <a:p>
          <a:endParaRPr lang="uk-UA"/>
        </a:p>
      </dgm:t>
    </dgm:pt>
    <dgm:pt modelId="{2B679113-D67A-4D2C-8574-0FCC786CEB84}">
      <dgm:prSet phldrT="[Текст]"/>
      <dgm:spPr/>
      <dgm:t>
        <a:bodyPr/>
        <a:lstStyle/>
        <a:p>
          <a:r>
            <a:rPr lang="uk-UA" dirty="0" smtClean="0"/>
            <a:t>Дружні стосунки</a:t>
          </a:r>
        </a:p>
        <a:p>
          <a:r>
            <a:rPr lang="uk-UA" dirty="0" smtClean="0"/>
            <a:t>Менша формальність</a:t>
          </a:r>
        </a:p>
        <a:p>
          <a:r>
            <a:rPr lang="uk-UA" dirty="0" smtClean="0"/>
            <a:t>Ті хто виконують дійсно хочуть та розуміють</a:t>
          </a:r>
          <a:endParaRPr lang="uk-UA" dirty="0"/>
        </a:p>
      </dgm:t>
    </dgm:pt>
    <dgm:pt modelId="{10C45AEF-331E-4932-ACF7-050784782E6C}" type="parTrans" cxnId="{DAECC6F2-7744-45A9-97EA-5E433AEA6B9D}">
      <dgm:prSet/>
      <dgm:spPr/>
      <dgm:t>
        <a:bodyPr/>
        <a:lstStyle/>
        <a:p>
          <a:endParaRPr lang="uk-UA"/>
        </a:p>
      </dgm:t>
    </dgm:pt>
    <dgm:pt modelId="{2DAF1D50-068A-427A-B79D-377E0BDFF13C}" type="sibTrans" cxnId="{DAECC6F2-7744-45A9-97EA-5E433AEA6B9D}">
      <dgm:prSet/>
      <dgm:spPr/>
      <dgm:t>
        <a:bodyPr/>
        <a:lstStyle/>
        <a:p>
          <a:endParaRPr lang="uk-UA"/>
        </a:p>
      </dgm:t>
    </dgm:pt>
    <dgm:pt modelId="{8FCB8818-18FD-4EE1-98EF-E5DB7DB2E29B}" type="pres">
      <dgm:prSet presAssocID="{91FD7427-0D78-4FF8-9C53-84B60F821C2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B4E7C6C-6436-4824-B4B2-72294D482C6C}" type="pres">
      <dgm:prSet presAssocID="{91FD7427-0D78-4FF8-9C53-84B60F821C28}" presName="divider" presStyleLbl="fgShp" presStyleIdx="0" presStyleCnt="1"/>
      <dgm:spPr/>
    </dgm:pt>
    <dgm:pt modelId="{BB7EB989-28FE-46C7-9C90-C6CFBE805E81}" type="pres">
      <dgm:prSet presAssocID="{3459C8F7-308B-4EDC-B75A-9D591875EEC5}" presName="downArrow" presStyleLbl="node1" presStyleIdx="0" presStyleCnt="2"/>
      <dgm:spPr/>
    </dgm:pt>
    <dgm:pt modelId="{F81C011B-8BED-455E-BAD4-C25A2350AC62}" type="pres">
      <dgm:prSet presAssocID="{3459C8F7-308B-4EDC-B75A-9D591875EEC5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2C86A99-1E90-4030-A19C-6BDE99F2A54B}" type="pres">
      <dgm:prSet presAssocID="{2B679113-D67A-4D2C-8574-0FCC786CEB84}" presName="upArrow" presStyleLbl="node1" presStyleIdx="1" presStyleCnt="2"/>
      <dgm:spPr/>
    </dgm:pt>
    <dgm:pt modelId="{65D07CCF-0A96-4F07-99E9-0EC6999BF4C8}" type="pres">
      <dgm:prSet presAssocID="{2B679113-D67A-4D2C-8574-0FCC786CEB84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AECC6F2-7744-45A9-97EA-5E433AEA6B9D}" srcId="{91FD7427-0D78-4FF8-9C53-84B60F821C28}" destId="{2B679113-D67A-4D2C-8574-0FCC786CEB84}" srcOrd="1" destOrd="0" parTransId="{10C45AEF-331E-4932-ACF7-050784782E6C}" sibTransId="{2DAF1D50-068A-427A-B79D-377E0BDFF13C}"/>
    <dgm:cxn modelId="{C08CFF72-F4A7-4544-AB6B-9513D18938B1}" type="presOf" srcId="{2B679113-D67A-4D2C-8574-0FCC786CEB84}" destId="{65D07CCF-0A96-4F07-99E9-0EC6999BF4C8}" srcOrd="0" destOrd="0" presId="urn:microsoft.com/office/officeart/2005/8/layout/arrow3"/>
    <dgm:cxn modelId="{033352CA-373E-4703-9F6C-278DF462016F}" type="presOf" srcId="{91FD7427-0D78-4FF8-9C53-84B60F821C28}" destId="{8FCB8818-18FD-4EE1-98EF-E5DB7DB2E29B}" srcOrd="0" destOrd="0" presId="urn:microsoft.com/office/officeart/2005/8/layout/arrow3"/>
    <dgm:cxn modelId="{FE233D83-DF93-4D4E-9383-C72DD12DA7A0}" srcId="{91FD7427-0D78-4FF8-9C53-84B60F821C28}" destId="{3459C8F7-308B-4EDC-B75A-9D591875EEC5}" srcOrd="0" destOrd="0" parTransId="{A69C6BD9-548D-40B1-A34F-C1FD709FC287}" sibTransId="{8EC1A239-9FC4-4B0C-8AD9-DEFD965C25DA}"/>
    <dgm:cxn modelId="{4E3362D3-CAC1-4F72-9ED2-171153221C0A}" type="presOf" srcId="{3459C8F7-308B-4EDC-B75A-9D591875EEC5}" destId="{F81C011B-8BED-455E-BAD4-C25A2350AC62}" srcOrd="0" destOrd="0" presId="urn:microsoft.com/office/officeart/2005/8/layout/arrow3"/>
    <dgm:cxn modelId="{AA80DC62-4CF8-4088-BC13-FF31D69C2815}" type="presParOf" srcId="{8FCB8818-18FD-4EE1-98EF-E5DB7DB2E29B}" destId="{2B4E7C6C-6436-4824-B4B2-72294D482C6C}" srcOrd="0" destOrd="0" presId="urn:microsoft.com/office/officeart/2005/8/layout/arrow3"/>
    <dgm:cxn modelId="{A2C2EA7E-E504-4E12-92C7-4409FB2995D5}" type="presParOf" srcId="{8FCB8818-18FD-4EE1-98EF-E5DB7DB2E29B}" destId="{BB7EB989-28FE-46C7-9C90-C6CFBE805E81}" srcOrd="1" destOrd="0" presId="urn:microsoft.com/office/officeart/2005/8/layout/arrow3"/>
    <dgm:cxn modelId="{FC175F46-0D37-475E-87D7-5D6D07A18196}" type="presParOf" srcId="{8FCB8818-18FD-4EE1-98EF-E5DB7DB2E29B}" destId="{F81C011B-8BED-455E-BAD4-C25A2350AC62}" srcOrd="2" destOrd="0" presId="urn:microsoft.com/office/officeart/2005/8/layout/arrow3"/>
    <dgm:cxn modelId="{1E1A756E-FE0B-49EB-BA2E-A970CADC91DF}" type="presParOf" srcId="{8FCB8818-18FD-4EE1-98EF-E5DB7DB2E29B}" destId="{A2C86A99-1E90-4030-A19C-6BDE99F2A54B}" srcOrd="3" destOrd="0" presId="urn:microsoft.com/office/officeart/2005/8/layout/arrow3"/>
    <dgm:cxn modelId="{5A8F1201-A91D-4F32-BD56-1B568F0124F3}" type="presParOf" srcId="{8FCB8818-18FD-4EE1-98EF-E5DB7DB2E29B}" destId="{65D07CCF-0A96-4F07-99E9-0EC6999BF4C8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B5A5CA-5FEC-47E7-A5CC-85490CE294B8}">
      <dsp:nvSpPr>
        <dsp:cNvPr id="0" name=""/>
        <dsp:cNvSpPr/>
      </dsp:nvSpPr>
      <dsp:spPr>
        <a:xfrm>
          <a:off x="0" y="0"/>
          <a:ext cx="7027980" cy="1112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kern="1200" dirty="0" smtClean="0"/>
            <a:t>Аналіз потреб навчання</a:t>
          </a:r>
          <a:endParaRPr lang="uk-UA" sz="3800" kern="1200" dirty="0"/>
        </a:p>
      </dsp:txBody>
      <dsp:txXfrm>
        <a:off x="32581" y="32581"/>
        <a:ext cx="5733623" cy="1047231"/>
      </dsp:txXfrm>
    </dsp:sp>
    <dsp:sp modelId="{CBA094A4-E916-4938-9AC8-42E8EC90ACC0}">
      <dsp:nvSpPr>
        <dsp:cNvPr id="0" name=""/>
        <dsp:cNvSpPr/>
      </dsp:nvSpPr>
      <dsp:spPr>
        <a:xfrm>
          <a:off x="588593" y="1314647"/>
          <a:ext cx="7027980" cy="1112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kern="1200" dirty="0" smtClean="0"/>
            <a:t>Підготовка</a:t>
          </a:r>
          <a:endParaRPr lang="uk-UA" sz="3800" kern="1200" dirty="0"/>
        </a:p>
      </dsp:txBody>
      <dsp:txXfrm>
        <a:off x="621174" y="1347228"/>
        <a:ext cx="5651169" cy="1047231"/>
      </dsp:txXfrm>
    </dsp:sp>
    <dsp:sp modelId="{F5B5E42F-50C2-4C0E-ACA2-22986D446751}">
      <dsp:nvSpPr>
        <dsp:cNvPr id="0" name=""/>
        <dsp:cNvSpPr/>
      </dsp:nvSpPr>
      <dsp:spPr>
        <a:xfrm>
          <a:off x="1168401" y="2629294"/>
          <a:ext cx="7027980" cy="1112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kern="1200" dirty="0" smtClean="0"/>
            <a:t>Власне проведення</a:t>
          </a:r>
          <a:endParaRPr lang="uk-UA" sz="3800" kern="1200" dirty="0"/>
        </a:p>
      </dsp:txBody>
      <dsp:txXfrm>
        <a:off x="1200982" y="2661875"/>
        <a:ext cx="5659954" cy="1047231"/>
      </dsp:txXfrm>
    </dsp:sp>
    <dsp:sp modelId="{981F83C7-FFB4-4A08-8FE8-AD9E3B2526B4}">
      <dsp:nvSpPr>
        <dsp:cNvPr id="0" name=""/>
        <dsp:cNvSpPr/>
      </dsp:nvSpPr>
      <dsp:spPr>
        <a:xfrm>
          <a:off x="1756995" y="3943942"/>
          <a:ext cx="7027980" cy="1112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kern="1200" dirty="0" smtClean="0"/>
            <a:t>Оцінка</a:t>
          </a:r>
          <a:endParaRPr lang="uk-UA" sz="3800" kern="1200" dirty="0"/>
        </a:p>
      </dsp:txBody>
      <dsp:txXfrm>
        <a:off x="1789576" y="3976523"/>
        <a:ext cx="5651169" cy="1047231"/>
      </dsp:txXfrm>
    </dsp:sp>
    <dsp:sp modelId="{48D6B534-3313-440B-8CED-3B2D83F659A8}">
      <dsp:nvSpPr>
        <dsp:cNvPr id="0" name=""/>
        <dsp:cNvSpPr/>
      </dsp:nvSpPr>
      <dsp:spPr>
        <a:xfrm>
          <a:off x="6304924" y="851992"/>
          <a:ext cx="723056" cy="72305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400" kern="1200"/>
        </a:p>
      </dsp:txBody>
      <dsp:txXfrm>
        <a:off x="6467612" y="851992"/>
        <a:ext cx="397680" cy="544100"/>
      </dsp:txXfrm>
    </dsp:sp>
    <dsp:sp modelId="{C218D500-7082-4D4D-B733-EDBDC944EE99}">
      <dsp:nvSpPr>
        <dsp:cNvPr id="0" name=""/>
        <dsp:cNvSpPr/>
      </dsp:nvSpPr>
      <dsp:spPr>
        <a:xfrm>
          <a:off x="6893518" y="2166639"/>
          <a:ext cx="723056" cy="72305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400" kern="1200"/>
        </a:p>
      </dsp:txBody>
      <dsp:txXfrm>
        <a:off x="7056206" y="2166639"/>
        <a:ext cx="397680" cy="544100"/>
      </dsp:txXfrm>
    </dsp:sp>
    <dsp:sp modelId="{9DD8345B-A038-4BF4-B7C6-EE64AC7CE851}">
      <dsp:nvSpPr>
        <dsp:cNvPr id="0" name=""/>
        <dsp:cNvSpPr/>
      </dsp:nvSpPr>
      <dsp:spPr>
        <a:xfrm>
          <a:off x="7473326" y="3481287"/>
          <a:ext cx="723056" cy="72305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400" kern="1200"/>
        </a:p>
      </dsp:txBody>
      <dsp:txXfrm>
        <a:off x="7636014" y="3481287"/>
        <a:ext cx="397680" cy="5441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EC83C-7CFE-4FB6-B073-877003B2F12E}">
      <dsp:nvSpPr>
        <dsp:cNvPr id="0" name=""/>
        <dsp:cNvSpPr/>
      </dsp:nvSpPr>
      <dsp:spPr>
        <a:xfrm>
          <a:off x="4874270" y="3041722"/>
          <a:ext cx="2209721" cy="14313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Атмосфера</a:t>
          </a:r>
          <a:endParaRPr lang="uk-U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Дискусії</a:t>
          </a:r>
          <a:endParaRPr lang="uk-U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err="1" smtClean="0"/>
            <a:t>спітчі</a:t>
          </a:r>
          <a:endParaRPr lang="uk-U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400" kern="1200" dirty="0"/>
        </a:p>
      </dsp:txBody>
      <dsp:txXfrm>
        <a:off x="5568630" y="3431014"/>
        <a:ext cx="1483919" cy="1010663"/>
      </dsp:txXfrm>
    </dsp:sp>
    <dsp:sp modelId="{C94D6248-D5A6-47E4-A0C0-AB8CB82E23FC}">
      <dsp:nvSpPr>
        <dsp:cNvPr id="0" name=""/>
        <dsp:cNvSpPr/>
      </dsp:nvSpPr>
      <dsp:spPr>
        <a:xfrm>
          <a:off x="1268935" y="3041722"/>
          <a:ext cx="2209721" cy="14313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Закріплення отриманих знань та навичок</a:t>
          </a:r>
          <a:endParaRPr lang="uk-UA" sz="1400" kern="1200" dirty="0"/>
        </a:p>
      </dsp:txBody>
      <dsp:txXfrm>
        <a:off x="1300378" y="3431014"/>
        <a:ext cx="1483919" cy="1010663"/>
      </dsp:txXfrm>
    </dsp:sp>
    <dsp:sp modelId="{02C96298-3DE1-475C-AA17-30CF12B1C9BB}">
      <dsp:nvSpPr>
        <dsp:cNvPr id="0" name=""/>
        <dsp:cNvSpPr/>
      </dsp:nvSpPr>
      <dsp:spPr>
        <a:xfrm>
          <a:off x="4874270" y="0"/>
          <a:ext cx="2209721" cy="14313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рівень знань</a:t>
          </a:r>
          <a:endParaRPr lang="uk-U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кінцева мета</a:t>
          </a:r>
          <a:endParaRPr lang="uk-U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тренери</a:t>
          </a:r>
          <a:endParaRPr lang="uk-UA" sz="1400" kern="1200" dirty="0"/>
        </a:p>
      </dsp:txBody>
      <dsp:txXfrm>
        <a:off x="5568630" y="31443"/>
        <a:ext cx="1483919" cy="1010663"/>
      </dsp:txXfrm>
    </dsp:sp>
    <dsp:sp modelId="{06B9A603-49E0-4A24-B518-19FF2FF9BCCA}">
      <dsp:nvSpPr>
        <dsp:cNvPr id="0" name=""/>
        <dsp:cNvSpPr/>
      </dsp:nvSpPr>
      <dsp:spPr>
        <a:xfrm>
          <a:off x="1268935" y="0"/>
          <a:ext cx="2209721" cy="14313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місце проведення</a:t>
          </a:r>
          <a:endParaRPr lang="uk-U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кава та їжа</a:t>
          </a:r>
          <a:endParaRPr lang="uk-U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400" kern="1200" dirty="0"/>
        </a:p>
      </dsp:txBody>
      <dsp:txXfrm>
        <a:off x="1300378" y="31443"/>
        <a:ext cx="1483919" cy="1010663"/>
      </dsp:txXfrm>
    </dsp:sp>
    <dsp:sp modelId="{5C4810FF-AE51-4D81-9E31-7736DB0C851D}">
      <dsp:nvSpPr>
        <dsp:cNvPr id="0" name=""/>
        <dsp:cNvSpPr/>
      </dsp:nvSpPr>
      <dsp:spPr>
        <a:xfrm>
          <a:off x="2194871" y="254967"/>
          <a:ext cx="1936861" cy="1936861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Комфорт</a:t>
          </a:r>
          <a:endParaRPr lang="uk-UA" sz="2000" kern="1200" dirty="0"/>
        </a:p>
      </dsp:txBody>
      <dsp:txXfrm>
        <a:off x="2762164" y="822260"/>
        <a:ext cx="1369568" cy="1369568"/>
      </dsp:txXfrm>
    </dsp:sp>
    <dsp:sp modelId="{072852A7-AB31-487C-BBCB-AF94CBF31394}">
      <dsp:nvSpPr>
        <dsp:cNvPr id="0" name=""/>
        <dsp:cNvSpPr/>
      </dsp:nvSpPr>
      <dsp:spPr>
        <a:xfrm rot="5400000">
          <a:off x="4221195" y="254967"/>
          <a:ext cx="1936861" cy="1936861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Контент</a:t>
          </a:r>
          <a:endParaRPr lang="uk-UA" sz="2000" kern="1200" dirty="0"/>
        </a:p>
      </dsp:txBody>
      <dsp:txXfrm rot="-5400000">
        <a:off x="4221195" y="822260"/>
        <a:ext cx="1369568" cy="1369568"/>
      </dsp:txXfrm>
    </dsp:sp>
    <dsp:sp modelId="{8C9F2B3A-F298-4550-BFE0-923492D217F5}">
      <dsp:nvSpPr>
        <dsp:cNvPr id="0" name=""/>
        <dsp:cNvSpPr/>
      </dsp:nvSpPr>
      <dsp:spPr>
        <a:xfrm rot="10800000">
          <a:off x="4221195" y="2281291"/>
          <a:ext cx="1936861" cy="1936861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Модерація</a:t>
          </a:r>
          <a:endParaRPr lang="uk-UA" sz="1600" kern="1200" dirty="0"/>
        </a:p>
      </dsp:txBody>
      <dsp:txXfrm rot="10800000">
        <a:off x="4221195" y="2281291"/>
        <a:ext cx="1369568" cy="1369568"/>
      </dsp:txXfrm>
    </dsp:sp>
    <dsp:sp modelId="{414DF6DB-1CC9-4BC0-8985-EFFDE9A02A9B}">
      <dsp:nvSpPr>
        <dsp:cNvPr id="0" name=""/>
        <dsp:cNvSpPr/>
      </dsp:nvSpPr>
      <dsp:spPr>
        <a:xfrm rot="16200000">
          <a:off x="2194871" y="2281291"/>
          <a:ext cx="1936861" cy="1936861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Що далі?</a:t>
          </a:r>
          <a:endParaRPr lang="uk-UA" sz="2000" kern="1200" dirty="0"/>
        </a:p>
      </dsp:txBody>
      <dsp:txXfrm rot="5400000">
        <a:off x="2762164" y="2281291"/>
        <a:ext cx="1369568" cy="1369568"/>
      </dsp:txXfrm>
    </dsp:sp>
    <dsp:sp modelId="{6E706E32-48B2-473F-B816-AD20E63B1B2F}">
      <dsp:nvSpPr>
        <dsp:cNvPr id="0" name=""/>
        <dsp:cNvSpPr/>
      </dsp:nvSpPr>
      <dsp:spPr>
        <a:xfrm>
          <a:off x="3842098" y="1833979"/>
          <a:ext cx="668731" cy="581505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A76861A5-2FD4-4852-BBAA-3CE57DEF4CEB}">
      <dsp:nvSpPr>
        <dsp:cNvPr id="0" name=""/>
        <dsp:cNvSpPr/>
      </dsp:nvSpPr>
      <dsp:spPr>
        <a:xfrm rot="10800000">
          <a:off x="3842098" y="2057635"/>
          <a:ext cx="668731" cy="581505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4E7C6C-6436-4824-B4B2-72294D482C6C}">
      <dsp:nvSpPr>
        <dsp:cNvPr id="0" name=""/>
        <dsp:cNvSpPr/>
      </dsp:nvSpPr>
      <dsp:spPr>
        <a:xfrm rot="21300000">
          <a:off x="26516" y="1740524"/>
          <a:ext cx="8587926" cy="983447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7EB989-28FE-46C7-9C90-C6CFBE805E81}">
      <dsp:nvSpPr>
        <dsp:cNvPr id="0" name=""/>
        <dsp:cNvSpPr/>
      </dsp:nvSpPr>
      <dsp:spPr>
        <a:xfrm>
          <a:off x="1036915" y="223224"/>
          <a:ext cx="2592288" cy="1785798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1C011B-8BED-455E-BAD4-C25A2350AC62}">
      <dsp:nvSpPr>
        <dsp:cNvPr id="0" name=""/>
        <dsp:cNvSpPr/>
      </dsp:nvSpPr>
      <dsp:spPr>
        <a:xfrm>
          <a:off x="4579708" y="0"/>
          <a:ext cx="2765107" cy="1875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Відповідальність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Увага?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Важливість</a:t>
          </a:r>
          <a:endParaRPr lang="uk-UA" sz="1900" kern="1200" dirty="0"/>
        </a:p>
      </dsp:txBody>
      <dsp:txXfrm>
        <a:off x="4579708" y="0"/>
        <a:ext cx="2765107" cy="1875088"/>
      </dsp:txXfrm>
    </dsp:sp>
    <dsp:sp modelId="{A2C86A99-1E90-4030-A19C-6BDE99F2A54B}">
      <dsp:nvSpPr>
        <dsp:cNvPr id="0" name=""/>
        <dsp:cNvSpPr/>
      </dsp:nvSpPr>
      <dsp:spPr>
        <a:xfrm>
          <a:off x="5011756" y="2455472"/>
          <a:ext cx="2592288" cy="1785798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D07CCF-0A96-4F07-99E9-0EC6999BF4C8}">
      <dsp:nvSpPr>
        <dsp:cNvPr id="0" name=""/>
        <dsp:cNvSpPr/>
      </dsp:nvSpPr>
      <dsp:spPr>
        <a:xfrm>
          <a:off x="1296144" y="2589407"/>
          <a:ext cx="2765107" cy="1875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Дружні стосунки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Менша формальність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Ті хто виконують дійсно хочуть та розуміють</a:t>
          </a:r>
          <a:endParaRPr lang="uk-UA" sz="1900" kern="1200" dirty="0"/>
        </a:p>
      </dsp:txBody>
      <dsp:txXfrm>
        <a:off x="1296144" y="2589407"/>
        <a:ext cx="2765107" cy="1875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 smtClean="0"/>
              <a:t>Зразок заголовка</a:t>
            </a:r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9E3E186-66F8-48BF-8742-1B909CFCD549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noProof="0"/>
              <a:t>Erste Ebene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453010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3">
            <a:extLst>
              <a:ext uri="{FF2B5EF4-FFF2-40B4-BE49-F238E27FC236}">
                <a16:creationId xmlns="" xmlns:a16="http://schemas.microsoft.com/office/drawing/2014/main" id="{9A4BC4F0-A61A-4E04-80D8-19E97A1A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331372"/>
            <a:ext cx="6421041" cy="906163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83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3">
            <a:extLst>
              <a:ext uri="{FF2B5EF4-FFF2-40B4-BE49-F238E27FC236}">
                <a16:creationId xmlns="" xmlns:a16="http://schemas.microsoft.com/office/drawing/2014/main" id="{F3CF661C-22F0-42B2-A0DC-9040CCD78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3" y="331372"/>
            <a:ext cx="6529898" cy="906163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65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="" xmlns:a16="http://schemas.microsoft.com/office/drawing/2014/main" id="{30342D01-EE25-4DE1-BB9E-8BD932F13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1858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FDBB2D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84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ufzählung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88028" y="595202"/>
            <a:ext cx="6218034" cy="900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720726" y="1672046"/>
            <a:ext cx="7685338" cy="4462354"/>
          </a:xfrm>
          <a:prstGeom prst="rect">
            <a:avLst/>
          </a:prstGeom>
        </p:spPr>
        <p:txBody>
          <a:bodyPr numCol="1" spcCol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>
          <a:xfrm>
            <a:off x="760669" y="6671598"/>
            <a:ext cx="3940088" cy="40011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>
          <a:xfrm>
            <a:off x="1042237" y="6671602"/>
            <a:ext cx="920277" cy="146665"/>
          </a:xfrm>
          <a:prstGeom prst="rect">
            <a:avLst/>
          </a:prstGeom>
        </p:spPr>
        <p:txBody>
          <a:bodyPr/>
          <a:lstStyle/>
          <a:p>
            <a:fld id="{5D55BFB8-9F3F-4116-A1B2-2BC53E8976D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8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r Titel - Überschrift ganz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999" y="162340"/>
            <a:ext cx="7966800" cy="861315"/>
          </a:xfrm>
          <a:prstGeom prst="rect">
            <a:avLst/>
          </a:prstGeom>
        </p:spPr>
        <p:txBody>
          <a:bodyPr/>
          <a:lstStyle/>
          <a:p>
            <a:r>
              <a:rPr lang="uk-UA" smtClean="0"/>
              <a:t>Зразок заголовка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760669" y="6671598"/>
            <a:ext cx="3940088" cy="40011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42237" y="6671602"/>
            <a:ext cx="920277" cy="146665"/>
          </a:xfrm>
          <a:prstGeom prst="rect">
            <a:avLst/>
          </a:prstGeom>
        </p:spPr>
        <p:txBody>
          <a:bodyPr/>
          <a:lstStyle/>
          <a:p>
            <a:fld id="{5D55BFB8-9F3F-4116-A1B2-2BC53E8976D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5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E186-66F8-48BF-8742-1B909CFCD549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55BFB8-9F3F-4116-A1B2-2BC53E8976D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17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Präsentationstitel hier eintragen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317A057-C766-48FB-B1EC-CC1898F04EF1}" type="datetime1">
              <a:rPr lang="de-DE" smtClean="0"/>
              <a:t>13.02.2020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64289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 smtClean="0"/>
              <a:t>Зразок заголовка</a:t>
            </a:r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9E3E186-66F8-48BF-8742-1B909CFCD549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/>
              <a:t>Text durch klicken hinzufügen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335835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, Subhead, Bulletpoints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 smtClean="0"/>
              <a:t>Зразок заголовка</a:t>
            </a:r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9E3E186-66F8-48BF-8742-1B909CFCD549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/>
              <a:t>Text durch klicken hinzufügen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2"/>
          </p:nvPr>
        </p:nvSpPr>
        <p:spPr>
          <a:xfrm>
            <a:off x="6786000" y="2448001"/>
            <a:ext cx="2358000" cy="2052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noProof="0" smtClean="0"/>
              <a:t>Клацніть піктограму, щоб додати зображення</a:t>
            </a: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81427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, Subhead, Bulletpoints, großes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 smtClean="0"/>
              <a:t>Зразок заголовка</a:t>
            </a:r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9E3E186-66F8-48BF-8742-1B909CFCD549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/>
              <a:t>Text durch klicken hinzufügen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2"/>
          </p:nvPr>
        </p:nvSpPr>
        <p:spPr>
          <a:xfrm>
            <a:off x="6786000" y="2448001"/>
            <a:ext cx="2358000" cy="3348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noProof="0" smtClean="0"/>
              <a:t>Клацніть піктограму, щоб додати зображення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801626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, 2 Spalten, Sub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uk-UA" noProof="0" smtClean="0"/>
              <a:t>Зразок заголовка</a:t>
            </a:r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9E3E186-66F8-48BF-8742-1B909CFCD549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/>
              <a:t>Text durch klicken hinzufügen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 hasCustomPrompt="1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/>
              <a:t>Text durch klicken hinzufügen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4241795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, 2 Spalten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uk-UA" noProof="0" smtClean="0"/>
              <a:t>Зразок заголовка</a:t>
            </a:r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9E3E186-66F8-48BF-8742-1B909CFCD549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683999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noProof="0"/>
              <a:t>Erste Ebene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2" hasCustomPrompt="1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noProof="0"/>
              <a:t>Erste Ebene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9934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ss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9E3E186-66F8-48BF-8742-1B909CFCD549}" type="datetimeFigureOut">
              <a:rPr lang="ru-RU" smtClean="0"/>
              <a:t>13.02.2020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84467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3">
            <a:extLst>
              <a:ext uri="{FF2B5EF4-FFF2-40B4-BE49-F238E27FC236}">
                <a16:creationId xmlns="" xmlns:a16="http://schemas.microsoft.com/office/drawing/2014/main" id="{C66E35F1-FA40-4B0B-B1F7-D6EAB865B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31372"/>
            <a:ext cx="6497241" cy="906163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6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3">
            <a:extLst>
              <a:ext uri="{FF2B5EF4-FFF2-40B4-BE49-F238E27FC236}">
                <a16:creationId xmlns="" xmlns:a16="http://schemas.microsoft.com/office/drawing/2014/main" id="{28566821-D885-4AE8-B4FB-29D416549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885" y="344919"/>
            <a:ext cx="6847115" cy="9061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08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1" descr="weltkugel-5-Europa-Orient-cooperation.jp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" r="1546" b="1"/>
          <a:stretch/>
        </p:blipFill>
        <p:spPr>
          <a:xfrm>
            <a:off x="2451601" y="0"/>
            <a:ext cx="6692400" cy="1202400"/>
          </a:xfrm>
          <a:prstGeom prst="rect">
            <a:avLst/>
          </a:prstGeom>
        </p:spPr>
      </p:pic>
      <p:sp>
        <p:nvSpPr>
          <p:cNvPr id="7579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84000" y="1483200"/>
            <a:ext cx="7776000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Titel durch Klicken hinzufügen</a:t>
            </a:r>
          </a:p>
        </p:txBody>
      </p:sp>
      <p:pic>
        <p:nvPicPr>
          <p:cNvPr id="20" name="Grafik 8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5851525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9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000" y="2447999"/>
            <a:ext cx="7776000" cy="38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Erste Ebene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703688" y="6581003"/>
            <a:ext cx="9271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000" b="0" noProof="0">
                <a:solidFill>
                  <a:srgbClr val="6E6452"/>
                </a:solidFill>
                <a:latin typeface="Arial Narrow" pitchFamily="34" charset="0"/>
              </a:rPr>
              <a:t>Seite </a:t>
            </a:r>
            <a:fld id="{327115CA-E6A4-425F-BB4F-A64D48743A27}" type="slidenum">
              <a:rPr lang="de-DE" sz="1000" b="0" noProof="0">
                <a:solidFill>
                  <a:srgbClr val="6E6452"/>
                </a:solidFill>
                <a:latin typeface="Arial Narrow" pitchFamily="34" charset="0"/>
              </a:rPr>
              <a:pPr/>
              <a:t>‹№›</a:t>
            </a:fld>
            <a:endParaRPr lang="de-DE" sz="1000" b="0" noProof="0">
              <a:solidFill>
                <a:srgbClr val="6E6452"/>
              </a:solidFill>
              <a:latin typeface="Arial Narrow" pitchFamily="34" charset="0"/>
            </a:endParaRPr>
          </a:p>
        </p:txBody>
      </p:sp>
      <p:sp>
        <p:nvSpPr>
          <p:cNvPr id="1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62776" y="6581003"/>
            <a:ext cx="34184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1000" b="1" spc="70" baseline="0">
                <a:solidFill>
                  <a:srgbClr val="6E6452"/>
                </a:solidFill>
                <a:latin typeface="Arial Narrow" pitchFamily="34" charset="0"/>
              </a:defRPr>
            </a:lvl1pPr>
          </a:lstStyle>
          <a:p>
            <a:endParaRPr lang="ru-RU"/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155" y="6581003"/>
            <a:ext cx="1295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b="0">
                <a:solidFill>
                  <a:srgbClr val="6E6452"/>
                </a:solidFill>
                <a:latin typeface="Arial Narrow" pitchFamily="34" charset="0"/>
              </a:defRPr>
            </a:lvl1pPr>
          </a:lstStyle>
          <a:p>
            <a:fld id="{69E3E186-66F8-48BF-8742-1B909CFCD549}" type="datetimeFigureOut">
              <a:rPr lang="ru-RU" smtClean="0"/>
              <a:t>13.02.2020</a:t>
            </a:fld>
            <a:endParaRPr lang="ru-RU"/>
          </a:p>
        </p:txBody>
      </p:sp>
      <p:grpSp>
        <p:nvGrpSpPr>
          <p:cNvPr id="24" name="Gruppieren 23"/>
          <p:cNvGrpSpPr/>
          <p:nvPr/>
        </p:nvGrpSpPr>
        <p:grpSpPr>
          <a:xfrm>
            <a:off x="7371545" y="398684"/>
            <a:ext cx="1468297" cy="803016"/>
            <a:chOff x="6803598" y="360857"/>
            <a:chExt cx="1328986" cy="726826"/>
          </a:xfrm>
        </p:grpSpPr>
        <p:pic>
          <p:nvPicPr>
            <p:cNvPr id="25" name="Grafik 7"/>
            <p:cNvPicPr>
              <a:picLocks noChangeAspect="1"/>
            </p:cNvPicPr>
            <p:nvPr userDrawn="1"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6803598" y="533856"/>
              <a:ext cx="1328986" cy="553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feld 25"/>
            <p:cNvSpPr txBox="1"/>
            <p:nvPr userDrawn="1"/>
          </p:nvSpPr>
          <p:spPr>
            <a:xfrm>
              <a:off x="6814763" y="360857"/>
              <a:ext cx="1066949" cy="195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Implemented by</a:t>
              </a:r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="" xmlns:a16="http://schemas.microsoft.com/office/drawing/2014/main" id="{DA6917F9-8D5F-49F1-81A8-C622AAB1D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378" y="1014"/>
            <a:ext cx="1824954" cy="117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0">
            <a:extLst>
              <a:ext uri="{FF2B5EF4-FFF2-40B4-BE49-F238E27FC236}">
                <a16:creationId xmlns="" xmlns:a16="http://schemas.microsoft.com/office/drawing/2014/main" id="{2F73C1AB-310C-47FB-8293-2485DAA86B00}"/>
              </a:ext>
            </a:extLst>
          </p:cNvPr>
          <p:cNvSpPr txBox="1"/>
          <p:nvPr/>
        </p:nvSpPr>
        <p:spPr>
          <a:xfrm>
            <a:off x="7371545" y="398684"/>
            <a:ext cx="106694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sz="800" b="0" dirty="0" err="1">
                <a:solidFill>
                  <a:schemeClr val="tx1"/>
                </a:solidFill>
                <a:latin typeface="Arial Narrow" panose="020B0506020202030204" pitchFamily="34" charset="0"/>
                <a:cs typeface="Arial" pitchFamily="34" charset="0"/>
              </a:rPr>
              <a:t>Виконавець</a:t>
            </a:r>
            <a:endParaRPr lang="ru-RU" sz="800" b="0" dirty="0">
              <a:solidFill>
                <a:schemeClr val="tx1"/>
              </a:solidFill>
              <a:latin typeface="Arial Narrow" panose="020B0506020202030204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60000" indent="-360000" algn="l" rtl="0" eaLnBrk="1" fontAlgn="base" hangingPunct="1">
        <a:spcBef>
          <a:spcPts val="400"/>
        </a:spcBef>
        <a:spcAft>
          <a:spcPts val="800"/>
        </a:spcAft>
        <a:buClr>
          <a:srgbClr val="C80F0F"/>
        </a:buClr>
        <a:buFont typeface="Arial" pitchFamily="34" charset="0"/>
        <a:buChar char="•"/>
        <a:tabLst>
          <a:tab pos="2190750" algn="l"/>
        </a:tabLst>
        <a:defRPr sz="18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7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>
          <a:solidFill>
            <a:schemeClr val="accent1">
              <a:lumMod val="50000"/>
            </a:schemeClr>
          </a:solidFill>
          <a:latin typeface="+mn-lt"/>
        </a:defRPr>
      </a:lvl2pPr>
      <a:lvl3pPr marL="10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>
          <a:solidFill>
            <a:schemeClr val="accent1">
              <a:lumMod val="50000"/>
            </a:schemeClr>
          </a:solidFill>
          <a:latin typeface="+mn-lt"/>
        </a:defRPr>
      </a:lvl3pPr>
      <a:lvl4pPr marL="14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chemeClr val="accent1">
              <a:lumMod val="50000"/>
            </a:schemeClr>
          </a:solidFill>
          <a:latin typeface="+mn-lt"/>
        </a:defRPr>
      </a:lvl4pPr>
      <a:lvl5pPr marL="180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5pPr>
      <a:lvl6pPr marL="216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6pPr>
      <a:lvl7pPr marL="25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7pPr>
      <a:lvl8pPr marL="28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8pPr>
      <a:lvl9pPr marL="32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1525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703688" y="6581007"/>
            <a:ext cx="9271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000" b="0" dirty="0">
                <a:solidFill>
                  <a:srgbClr val="6E6452"/>
                </a:solidFill>
                <a:latin typeface="Arial Narrow" pitchFamily="34" charset="0"/>
              </a:rPr>
              <a:t>Seite </a:t>
            </a:r>
            <a:fld id="{327115CA-E6A4-425F-BB4F-A64D48743A27}" type="slidenum">
              <a:rPr lang="de-DE" sz="1000" b="0">
                <a:solidFill>
                  <a:srgbClr val="6E6452"/>
                </a:solidFill>
                <a:latin typeface="Arial Narrow" pitchFamily="34" charset="0"/>
              </a:rPr>
              <a:pPr/>
              <a:t>‹№›</a:t>
            </a:fld>
            <a:endParaRPr lang="de-DE" sz="1000" b="0" dirty="0">
              <a:solidFill>
                <a:srgbClr val="6E6452"/>
              </a:solidFill>
              <a:latin typeface="Arial Narrow" pitchFamily="34" charset="0"/>
            </a:endParaRPr>
          </a:p>
        </p:txBody>
      </p:sp>
      <p:sp>
        <p:nvSpPr>
          <p:cNvPr id="1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62776" y="6581007"/>
            <a:ext cx="34184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1000" b="1" spc="70" baseline="0">
                <a:solidFill>
                  <a:srgbClr val="6E6452"/>
                </a:solidFill>
                <a:latin typeface="Arial Narrow" pitchFamily="34" charset="0"/>
              </a:defRPr>
            </a:lvl1pPr>
          </a:lstStyle>
          <a:p>
            <a:r>
              <a:rPr lang="de-DE" noProof="0" dirty="0"/>
              <a:t>Präsentationstitel hier eintragen</a:t>
            </a:r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155" y="6581007"/>
            <a:ext cx="1295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b="0">
                <a:solidFill>
                  <a:srgbClr val="6E6452"/>
                </a:solidFill>
                <a:latin typeface="Arial Narrow" pitchFamily="34" charset="0"/>
              </a:defRPr>
            </a:lvl1pPr>
          </a:lstStyle>
          <a:p>
            <a:fld id="{9317A057-C766-48FB-B1EC-CC1898F04EF1}" type="datetime1">
              <a:rPr lang="de-DE" smtClean="0"/>
              <a:t>13.02.2020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689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ransition/>
  <p:timing>
    <p:tnLst>
      <p:par>
        <p:cTn id="1" dur="indefinite" restart="never" nodeType="tmRoot"/>
      </p:par>
    </p:tnLst>
  </p:timing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60000" indent="-360000" algn="l" rtl="0" eaLnBrk="1" fontAlgn="base" hangingPunct="1">
        <a:spcBef>
          <a:spcPts val="400"/>
        </a:spcBef>
        <a:spcAft>
          <a:spcPts val="800"/>
        </a:spcAft>
        <a:buClr>
          <a:srgbClr val="C80F0F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  <a:ea typeface="+mn-ea"/>
          <a:cs typeface="+mn-cs"/>
        </a:defRPr>
      </a:lvl1pPr>
      <a:lvl2pPr marL="7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</a:defRPr>
      </a:lvl2pPr>
      <a:lvl3pPr marL="10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</a:defRPr>
      </a:lvl3pPr>
      <a:lvl4pPr marL="14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4pPr>
      <a:lvl5pPr marL="180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5pPr>
      <a:lvl6pPr marL="216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6pPr>
      <a:lvl7pPr marL="25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7pPr>
      <a:lvl8pPr marL="28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8pPr>
      <a:lvl9pPr marL="32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0353" y="1916832"/>
            <a:ext cx="6192688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/>
              <a:t>Організація навчальних заходів</a:t>
            </a:r>
            <a:endParaRPr lang="ru-RU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1475656" y="3212976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Тренінг організовано в рамках проекту «Енергоефективність в муніципалітетах ІІ»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59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1470025"/>
          </a:xfrm>
        </p:spPr>
        <p:txBody>
          <a:bodyPr/>
          <a:lstStyle/>
          <a:p>
            <a:r>
              <a:rPr lang="uk-UA" dirty="0" smtClean="0"/>
              <a:t>Організаційні деталі: технічне забезпечення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2636912"/>
            <a:ext cx="8208912" cy="2376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2132856"/>
            <a:ext cx="82809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dirty="0" smtClean="0"/>
              <a:t>Проектор+ноутбук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dirty="0" smtClean="0"/>
              <a:t>Колонки?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dirty="0" smtClean="0"/>
              <a:t>Обов'язкова перевірка за день та за годину до заходу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dirty="0" smtClean="0"/>
              <a:t>Кольорові листки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dirty="0" smtClean="0"/>
              <a:t>Стікери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dirty="0" smtClean="0"/>
              <a:t>…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711026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484784"/>
            <a:ext cx="7772400" cy="1470025"/>
          </a:xfrm>
        </p:spPr>
        <p:txBody>
          <a:bodyPr/>
          <a:lstStyle/>
          <a:p>
            <a:r>
              <a:rPr lang="uk-UA" dirty="0" smtClean="0"/>
              <a:t>Участь осіб вищого рівня</a:t>
            </a:r>
            <a:endParaRPr lang="uk-UA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23165729"/>
              </p:ext>
            </p:extLst>
          </p:nvPr>
        </p:nvGraphicFramePr>
        <p:xfrm>
          <a:off x="323528" y="1988840"/>
          <a:ext cx="864096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355976" y="6222379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kern="0" dirty="0" smtClean="0"/>
              <a:t>НЕ участь осіб вищого рівня</a:t>
            </a:r>
            <a:endParaRPr lang="uk-UA" kern="0" dirty="0"/>
          </a:p>
        </p:txBody>
      </p:sp>
    </p:spTree>
    <p:extLst>
      <p:ext uri="{BB962C8B-B14F-4D97-AF65-F5344CB8AC3E}">
        <p14:creationId xmlns:p14="http://schemas.microsoft.com/office/powerpoint/2010/main" val="67804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7948" y="1556792"/>
            <a:ext cx="7772400" cy="1470025"/>
          </a:xfrm>
        </p:spPr>
        <p:txBody>
          <a:bodyPr/>
          <a:lstStyle/>
          <a:p>
            <a:r>
              <a:rPr lang="uk-UA" dirty="0" smtClean="0"/>
              <a:t>Що роблять інші?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727948" y="2291804"/>
            <a:ext cx="8136904" cy="3083844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chemeClr val="tx1"/>
                </a:solidFill>
              </a:rPr>
              <a:t>Проведення навчань власними силами по потребі, але не рідше 2-х разів на рік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chemeClr val="tx1"/>
                </a:solidFill>
              </a:rPr>
              <a:t>Використання поточних заходів для часткового донесення інформації по енергоменеджменту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chemeClr val="tx1"/>
                </a:solidFill>
              </a:rPr>
              <a:t>Закладення коштів у бюджет, та проведення навчань найманими експертами з повним забезпеченням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chemeClr val="tx1"/>
                </a:solidFill>
              </a:rPr>
              <a:t>Включення у проекті пропозиції інституційного розвитку</a:t>
            </a:r>
            <a:endParaRPr lang="uk-UA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82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Вступна частина тренінгу</a:t>
            </a:r>
            <a:br>
              <a:rPr lang="uk-UA" dirty="0" smtClean="0"/>
            </a:br>
            <a:r>
              <a:rPr lang="uk-UA" dirty="0" smtClean="0"/>
              <a:t>- Знайомство (криголам)</a:t>
            </a:r>
            <a:br>
              <a:rPr lang="uk-UA" dirty="0" smtClean="0"/>
            </a:br>
            <a:r>
              <a:rPr lang="uk-UA" dirty="0" smtClean="0"/>
              <a:t>- Очікування</a:t>
            </a:r>
            <a:br>
              <a:rPr lang="uk-UA" dirty="0" smtClean="0"/>
            </a:br>
            <a:r>
              <a:rPr lang="uk-UA" dirty="0" smtClean="0"/>
              <a:t>- Правила</a:t>
            </a:r>
            <a:br>
              <a:rPr lang="uk-UA" dirty="0" smtClean="0"/>
            </a:br>
            <a:r>
              <a:rPr lang="uk-UA" dirty="0" smtClean="0"/>
              <a:t>- Кінцева ціль навчання (зовнішня і внутрішня)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10106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Методи навчання та їх засвоєння: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err="1" smtClean="0"/>
              <a:t>Лекції</a:t>
            </a:r>
            <a:r>
              <a:rPr lang="ru-RU" dirty="0" smtClean="0"/>
              <a:t> </a:t>
            </a:r>
            <a:r>
              <a:rPr lang="ru-RU" dirty="0"/>
              <a:t>5%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Читання</a:t>
            </a:r>
            <a:r>
              <a:rPr lang="ru-RU" dirty="0" smtClean="0"/>
              <a:t> </a:t>
            </a:r>
            <a:r>
              <a:rPr lang="ru-RU" dirty="0"/>
              <a:t>10%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 err="1"/>
              <a:t>відео</a:t>
            </a:r>
            <a:r>
              <a:rPr lang="ru-RU" dirty="0"/>
              <a:t>- та </a:t>
            </a:r>
            <a:r>
              <a:rPr lang="ru-RU" dirty="0" err="1"/>
              <a:t>аудіоматеріалів</a:t>
            </a:r>
            <a:r>
              <a:rPr lang="ru-RU" dirty="0"/>
              <a:t> 20% </a:t>
            </a:r>
            <a:br>
              <a:rPr lang="ru-RU" dirty="0"/>
            </a:br>
            <a:r>
              <a:rPr lang="ru-RU" dirty="0" err="1" smtClean="0"/>
              <a:t>Демонстрація</a:t>
            </a:r>
            <a:r>
              <a:rPr lang="ru-RU" dirty="0" smtClean="0"/>
              <a:t> 30%</a:t>
            </a:r>
            <a:br>
              <a:rPr lang="ru-RU" dirty="0" smtClean="0"/>
            </a:br>
            <a:r>
              <a:rPr lang="ru-RU" dirty="0" smtClean="0"/>
              <a:t>Участь </a:t>
            </a:r>
            <a:r>
              <a:rPr lang="ru-RU" dirty="0"/>
              <a:t>в </a:t>
            </a:r>
            <a:r>
              <a:rPr lang="ru-RU" dirty="0" err="1"/>
              <a:t>дискусійних</a:t>
            </a:r>
            <a:r>
              <a:rPr lang="ru-RU" dirty="0"/>
              <a:t> </a:t>
            </a:r>
            <a:r>
              <a:rPr lang="ru-RU" dirty="0" err="1"/>
              <a:t>групах</a:t>
            </a:r>
            <a:r>
              <a:rPr lang="ru-RU" dirty="0"/>
              <a:t> 50%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Практичні</a:t>
            </a:r>
            <a:r>
              <a:rPr lang="ru-RU" dirty="0" smtClean="0"/>
              <a:t> </a:t>
            </a:r>
            <a:r>
              <a:rPr lang="ru-RU" dirty="0" err="1"/>
              <a:t>дії</a:t>
            </a:r>
            <a:r>
              <a:rPr lang="ru-RU" dirty="0"/>
              <a:t> 75%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Навчання</a:t>
            </a:r>
            <a:r>
              <a:rPr lang="ru-RU" dirty="0" smtClean="0"/>
              <a:t> </a:t>
            </a:r>
            <a:r>
              <a:rPr lang="ru-RU" dirty="0" err="1"/>
              <a:t>інших</a:t>
            </a:r>
            <a:r>
              <a:rPr lang="ru-RU" dirty="0"/>
              <a:t>/</a:t>
            </a:r>
            <a:r>
              <a:rPr lang="ru-RU" dirty="0" err="1"/>
              <a:t>негайне</a:t>
            </a:r>
            <a:r>
              <a:rPr lang="ru-RU" dirty="0"/>
              <a:t> </a:t>
            </a:r>
            <a:r>
              <a:rPr lang="ru-RU" dirty="0" err="1"/>
              <a:t>застосування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 90%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11063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412776"/>
            <a:ext cx="7772400" cy="1470025"/>
          </a:xfrm>
        </p:spPr>
        <p:txBody>
          <a:bodyPr/>
          <a:lstStyle/>
          <a:p>
            <a:r>
              <a:rPr lang="uk-UA" dirty="0" smtClean="0"/>
              <a:t>Пасивні та інтерактивні форми навчання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611560" y="2150557"/>
            <a:ext cx="7160840" cy="3001888"/>
          </a:xfrm>
        </p:spPr>
        <p:txBody>
          <a:bodyPr/>
          <a:lstStyle/>
          <a:p>
            <a:pPr algn="l"/>
            <a:r>
              <a:rPr lang="uk-UA" dirty="0" smtClean="0">
                <a:solidFill>
                  <a:schemeClr val="tx1"/>
                </a:solidFill>
              </a:rPr>
              <a:t>До інтерактивних належать: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</a:rPr>
              <a:t>Рольові ігри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</a:rPr>
              <a:t>Дискусія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</a:rPr>
              <a:t>Практичні вправи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</a:rPr>
              <a:t>Викладання інформації для інших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</a:rPr>
              <a:t>Робота в групах над завданням з подальшим їх представленням</a:t>
            </a:r>
            <a:endParaRPr lang="en-US" dirty="0" smtClean="0">
              <a:solidFill>
                <a:schemeClr val="tx1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 err="1" smtClean="0">
                <a:solidFill>
                  <a:schemeClr val="tx1"/>
                </a:solidFill>
              </a:rPr>
              <a:t>Мозковий</a:t>
            </a:r>
            <a:r>
              <a:rPr lang="ru-RU" dirty="0" smtClean="0">
                <a:solidFill>
                  <a:schemeClr val="tx1"/>
                </a:solidFill>
              </a:rPr>
              <a:t> штурм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41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916832"/>
            <a:ext cx="7772400" cy="2376264"/>
          </a:xfrm>
        </p:spPr>
        <p:txBody>
          <a:bodyPr/>
          <a:lstStyle/>
          <a:p>
            <a:r>
              <a:rPr lang="uk-UA" dirty="0" smtClean="0"/>
              <a:t>Практичні поради:</a:t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Прямокутник 2"/>
          <p:cNvSpPr/>
          <p:nvPr/>
        </p:nvSpPr>
        <p:spPr>
          <a:xfrm>
            <a:off x="683568" y="2708920"/>
            <a:ext cx="82089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uk-UA" sz="3200" dirty="0"/>
              <a:t>Ко </a:t>
            </a:r>
            <a:r>
              <a:rPr lang="uk-UA" sz="3200" dirty="0" smtClean="0"/>
              <a:t>спікерство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uk-UA" sz="3200" dirty="0" smtClean="0"/>
              <a:t>Чужа месія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uk-UA" sz="3200" dirty="0" smtClean="0"/>
              <a:t>Увага </a:t>
            </a:r>
            <a:r>
              <a:rPr lang="uk-UA" sz="3200" dirty="0"/>
              <a:t>до </a:t>
            </a:r>
            <a:r>
              <a:rPr lang="uk-UA" sz="3200" dirty="0" smtClean="0"/>
              <a:t>деталей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uk-UA" sz="3200" dirty="0" smtClean="0"/>
              <a:t>Не </a:t>
            </a:r>
            <a:r>
              <a:rPr lang="uk-UA" sz="3200" dirty="0"/>
              <a:t>забувайте про кінцеву ціль для чого Ви це робите</a:t>
            </a:r>
          </a:p>
        </p:txBody>
      </p:sp>
    </p:spTree>
    <p:extLst>
      <p:ext uri="{BB962C8B-B14F-4D97-AF65-F5344CB8AC3E}">
        <p14:creationId xmlns:p14="http://schemas.microsoft.com/office/powerpoint/2010/main" val="3750126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Деструктивні учасники</a:t>
            </a:r>
            <a:endParaRPr lang="uk-UA" dirty="0"/>
          </a:p>
        </p:txBody>
      </p:sp>
      <p:pic>
        <p:nvPicPr>
          <p:cNvPr id="1028" name="Picture 4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80928"/>
            <a:ext cx="5022453" cy="334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85800" y="1484784"/>
            <a:ext cx="77724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kern="0" smtClean="0"/>
              <a:t>Практичні поради:</a:t>
            </a:r>
            <a:br>
              <a:rPr lang="uk-UA" kern="0" smtClean="0"/>
            </a:br>
            <a:r>
              <a:rPr lang="uk-UA" kern="0" smtClean="0"/>
              <a:t/>
            </a:r>
            <a:br>
              <a:rPr lang="uk-UA" kern="0" smtClean="0"/>
            </a:br>
            <a:endParaRPr lang="uk-UA" kern="0" dirty="0"/>
          </a:p>
        </p:txBody>
      </p:sp>
    </p:spTree>
    <p:extLst>
      <p:ext uri="{BB962C8B-B14F-4D97-AF65-F5344CB8AC3E}">
        <p14:creationId xmlns:p14="http://schemas.microsoft.com/office/powerpoint/2010/main" val="533231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924944"/>
            <a:ext cx="7772400" cy="1470025"/>
          </a:xfrm>
        </p:spPr>
        <p:txBody>
          <a:bodyPr/>
          <a:lstStyle/>
          <a:p>
            <a:r>
              <a:rPr lang="uk-UA" dirty="0" smtClean="0"/>
              <a:t>Не використовуйте:</a:t>
            </a:r>
            <a:br>
              <a:rPr lang="uk-UA" dirty="0" smtClean="0"/>
            </a:br>
            <a:r>
              <a:rPr lang="ru-RU" dirty="0" err="1"/>
              <a:t>Рішення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порада</a:t>
            </a:r>
            <a:r>
              <a:rPr lang="ru-RU" dirty="0"/>
              <a:t>: </a:t>
            </a:r>
            <a:r>
              <a:rPr lang="ru-RU" dirty="0" err="1"/>
              <a:t>Робиться</a:t>
            </a:r>
            <a:r>
              <a:rPr lang="ru-RU" dirty="0"/>
              <a:t> </a:t>
            </a:r>
            <a:r>
              <a:rPr lang="ru-RU" dirty="0" err="1"/>
              <a:t>натяк</a:t>
            </a:r>
            <a:r>
              <a:rPr lang="ru-RU" dirty="0"/>
              <a:t> </a:t>
            </a:r>
            <a:r>
              <a:rPr lang="ru-RU" dirty="0" err="1"/>
              <a:t>непрямим</a:t>
            </a:r>
            <a:r>
              <a:rPr lang="ru-RU" dirty="0"/>
              <a:t> текстом: “Ви </a:t>
            </a:r>
            <a:r>
              <a:rPr lang="ru-RU" dirty="0" err="1"/>
              <a:t>дуже</a:t>
            </a:r>
            <a:r>
              <a:rPr lang="ru-RU" dirty="0"/>
              <a:t> мало </a:t>
            </a:r>
            <a:r>
              <a:rPr lang="ru-RU" dirty="0" err="1"/>
              <a:t>знаєте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вирішити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, так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зробіть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так, як я вам кажу. </a:t>
            </a:r>
            <a:r>
              <a:rPr lang="ru-RU" dirty="0" err="1"/>
              <a:t>Насправді</a:t>
            </a:r>
            <a:r>
              <a:rPr lang="ru-RU" dirty="0"/>
              <a:t> </a:t>
            </a:r>
            <a:r>
              <a:rPr lang="ru-RU" dirty="0" err="1"/>
              <a:t>ваші</a:t>
            </a:r>
            <a:r>
              <a:rPr lang="ru-RU" dirty="0"/>
              <a:t> думки не </a:t>
            </a:r>
            <a:r>
              <a:rPr lang="ru-RU" dirty="0" err="1"/>
              <a:t>варті</a:t>
            </a:r>
            <a:r>
              <a:rPr lang="ru-RU" dirty="0"/>
              <a:t> </a:t>
            </a:r>
            <a:r>
              <a:rPr lang="ru-RU" dirty="0" err="1"/>
              <a:t>уваги</a:t>
            </a:r>
            <a:r>
              <a:rPr lang="ru-RU" dirty="0"/>
              <a:t>”.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85800" y="1423075"/>
            <a:ext cx="77724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kern="0" smtClean="0"/>
              <a:t>Практичні поради:</a:t>
            </a:r>
            <a:br>
              <a:rPr lang="uk-UA" kern="0" smtClean="0"/>
            </a:br>
            <a:r>
              <a:rPr lang="uk-UA" kern="0" smtClean="0"/>
              <a:t/>
            </a:r>
            <a:br>
              <a:rPr lang="uk-UA" kern="0" smtClean="0"/>
            </a:br>
            <a:endParaRPr lang="uk-UA" kern="0" dirty="0"/>
          </a:p>
        </p:txBody>
      </p:sp>
    </p:spTree>
    <p:extLst>
      <p:ext uri="{BB962C8B-B14F-4D97-AF65-F5344CB8AC3E}">
        <p14:creationId xmlns:p14="http://schemas.microsoft.com/office/powerpoint/2010/main" val="745467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924944"/>
            <a:ext cx="7772400" cy="1470025"/>
          </a:xfrm>
        </p:spPr>
        <p:txBody>
          <a:bodyPr/>
          <a:lstStyle/>
          <a:p>
            <a:r>
              <a:rPr lang="uk-UA" dirty="0" smtClean="0"/>
              <a:t>Не використовуйте:</a:t>
            </a:r>
            <a:br>
              <a:rPr lang="uk-UA" dirty="0" smtClean="0"/>
            </a:br>
            <a:r>
              <a:rPr lang="ru-RU" dirty="0" err="1" smtClean="0"/>
              <a:t>Накази</a:t>
            </a:r>
            <a:r>
              <a:rPr lang="ru-RU" dirty="0"/>
              <a:t>: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провокувати</a:t>
            </a:r>
            <a:r>
              <a:rPr lang="ru-RU" dirty="0"/>
              <a:t> </a:t>
            </a:r>
            <a:r>
              <a:rPr lang="ru-RU" dirty="0" err="1"/>
              <a:t>ситуацію</a:t>
            </a:r>
            <a:r>
              <a:rPr lang="ru-RU" dirty="0"/>
              <a:t>: </a:t>
            </a:r>
            <a:r>
              <a:rPr lang="ru-RU" dirty="0" err="1"/>
              <a:t>начебто</a:t>
            </a:r>
            <a:r>
              <a:rPr lang="ru-RU" dirty="0"/>
              <a:t> </a:t>
            </a:r>
            <a:r>
              <a:rPr lang="ru-RU" dirty="0" err="1"/>
              <a:t>учасникам</a:t>
            </a:r>
            <a:r>
              <a:rPr lang="ru-RU" dirty="0"/>
              <a:t> не </a:t>
            </a:r>
            <a:r>
              <a:rPr lang="ru-RU" dirty="0" err="1"/>
              <a:t>було</a:t>
            </a:r>
            <a:r>
              <a:rPr lang="ru-RU" dirty="0"/>
              <a:t> дано право </a:t>
            </a:r>
            <a:r>
              <a:rPr lang="ru-RU" dirty="0" err="1"/>
              <a:t>вибору</a:t>
            </a:r>
            <a:r>
              <a:rPr lang="ru-RU" dirty="0"/>
              <a:t> та </a:t>
            </a:r>
            <a:r>
              <a:rPr lang="ru-RU" dirty="0" err="1"/>
              <a:t>їхні</a:t>
            </a:r>
            <a:r>
              <a:rPr lang="ru-RU" dirty="0"/>
              <a:t> </a:t>
            </a:r>
            <a:r>
              <a:rPr lang="ru-RU" dirty="0" err="1"/>
              <a:t>роздуми</a:t>
            </a:r>
            <a:r>
              <a:rPr lang="ru-RU" dirty="0"/>
              <a:t> не </a:t>
            </a:r>
            <a:r>
              <a:rPr lang="ru-RU" dirty="0" err="1"/>
              <a:t>розглядалися</a:t>
            </a:r>
            <a:r>
              <a:rPr lang="ru-RU" dirty="0"/>
              <a:t>. </a:t>
            </a:r>
            <a:endParaRPr lang="uk-UA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85800" y="1423075"/>
            <a:ext cx="77724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kern="0" smtClean="0"/>
              <a:t>Практичні поради:</a:t>
            </a:r>
            <a:br>
              <a:rPr lang="uk-UA" kern="0" smtClean="0"/>
            </a:br>
            <a:r>
              <a:rPr lang="uk-UA" kern="0" smtClean="0"/>
              <a:t/>
            </a:r>
            <a:br>
              <a:rPr lang="uk-UA" kern="0" smtClean="0"/>
            </a:br>
            <a:endParaRPr lang="uk-UA" kern="0" dirty="0"/>
          </a:p>
        </p:txBody>
      </p:sp>
    </p:spTree>
    <p:extLst>
      <p:ext uri="{BB962C8B-B14F-4D97-AF65-F5344CB8AC3E}">
        <p14:creationId xmlns:p14="http://schemas.microsoft.com/office/powerpoint/2010/main" val="3002545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484784"/>
            <a:ext cx="7772400" cy="3024336"/>
          </a:xfrm>
        </p:spPr>
        <p:txBody>
          <a:bodyPr/>
          <a:lstStyle/>
          <a:p>
            <a:r>
              <a:rPr lang="uk-UA" sz="3600" dirty="0" smtClean="0"/>
              <a:t>Завдання навчального заходу?</a:t>
            </a:r>
            <a:br>
              <a:rPr lang="uk-UA" sz="3600" dirty="0" smtClean="0"/>
            </a:br>
            <a:r>
              <a:rPr lang="uk-UA" sz="3600" dirty="0" smtClean="0"/>
              <a:t>- набуття практичних навичок</a:t>
            </a:r>
            <a:br>
              <a:rPr lang="uk-UA" sz="3600" dirty="0" smtClean="0"/>
            </a:br>
            <a:r>
              <a:rPr lang="uk-UA" sz="3600" dirty="0" smtClean="0"/>
              <a:t>- покращення теоретичних знань</a:t>
            </a:r>
            <a:br>
              <a:rPr lang="uk-UA" sz="3600" dirty="0" smtClean="0"/>
            </a:br>
            <a:r>
              <a:rPr lang="uk-UA" sz="3600" dirty="0" smtClean="0"/>
              <a:t>- навчання на досвіді інших</a:t>
            </a:r>
            <a:br>
              <a:rPr lang="uk-UA" sz="3600" dirty="0" smtClean="0"/>
            </a:br>
            <a:r>
              <a:rPr lang="uk-UA" sz="3600" dirty="0" smtClean="0"/>
              <a:t>- зміна відношення та поведінки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4097515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924944"/>
            <a:ext cx="7772400" cy="3600400"/>
          </a:xfrm>
        </p:spPr>
        <p:txBody>
          <a:bodyPr/>
          <a:lstStyle/>
          <a:p>
            <a:r>
              <a:rPr lang="uk-UA" dirty="0" smtClean="0"/>
              <a:t>Не використовуйте:</a:t>
            </a:r>
            <a:br>
              <a:rPr lang="uk-UA" dirty="0" smtClean="0"/>
            </a:br>
            <a:r>
              <a:rPr lang="ru-RU" dirty="0" smtClean="0"/>
              <a:t>Погрози</a:t>
            </a:r>
            <a:r>
              <a:rPr lang="ru-RU" dirty="0"/>
              <a:t>: </a:t>
            </a:r>
            <a:r>
              <a:rPr lang="ru-RU" dirty="0" err="1"/>
              <a:t>Використовуються</a:t>
            </a:r>
            <a:r>
              <a:rPr lang="ru-RU" dirty="0"/>
              <a:t> </a:t>
            </a:r>
            <a:r>
              <a:rPr lang="ru-RU" dirty="0" err="1"/>
              <a:t>повноваження</a:t>
            </a:r>
            <a:r>
              <a:rPr lang="ru-RU" dirty="0"/>
              <a:t>, </a:t>
            </a:r>
            <a:r>
              <a:rPr lang="ru-RU" dirty="0" err="1"/>
              <a:t>аби</a:t>
            </a:r>
            <a:r>
              <a:rPr lang="ru-RU" dirty="0"/>
              <a:t> </a:t>
            </a:r>
            <a:r>
              <a:rPr lang="ru-RU" dirty="0" err="1"/>
              <a:t>дати</a:t>
            </a:r>
            <a:r>
              <a:rPr lang="ru-RU" dirty="0"/>
              <a:t> </a:t>
            </a:r>
            <a:r>
              <a:rPr lang="ru-RU" dirty="0" err="1"/>
              <a:t>зрозуміти</a:t>
            </a:r>
            <a:r>
              <a:rPr lang="ru-RU" dirty="0"/>
              <a:t> людям,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трапиться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вони не </a:t>
            </a:r>
            <a:r>
              <a:rPr lang="ru-RU" dirty="0" err="1"/>
              <a:t>зроблять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так, як </a:t>
            </a:r>
            <a:r>
              <a:rPr lang="ru-RU" dirty="0" err="1"/>
              <a:t>їм</a:t>
            </a:r>
            <a:r>
              <a:rPr lang="ru-RU" dirty="0"/>
              <a:t> сказано. </a:t>
            </a:r>
            <a:r>
              <a:rPr lang="ru-RU" dirty="0" err="1"/>
              <a:t>Їхні</a:t>
            </a:r>
            <a:r>
              <a:rPr lang="ru-RU" dirty="0"/>
              <a:t> </a:t>
            </a:r>
            <a:r>
              <a:rPr lang="ru-RU" dirty="0" err="1"/>
              <a:t>почуття</a:t>
            </a:r>
            <a:r>
              <a:rPr lang="ru-RU" dirty="0"/>
              <a:t> не </a:t>
            </a:r>
            <a:r>
              <a:rPr lang="ru-RU" dirty="0" err="1"/>
              <a:t>важливі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85800" y="1423075"/>
            <a:ext cx="77724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kern="0" smtClean="0"/>
              <a:t>Практичні поради:</a:t>
            </a:r>
            <a:br>
              <a:rPr lang="uk-UA" kern="0" smtClean="0"/>
            </a:br>
            <a:r>
              <a:rPr lang="uk-UA" kern="0" smtClean="0"/>
              <a:t/>
            </a:r>
            <a:br>
              <a:rPr lang="uk-UA" kern="0" smtClean="0"/>
            </a:br>
            <a:endParaRPr lang="uk-UA" kern="0" dirty="0"/>
          </a:p>
        </p:txBody>
      </p:sp>
    </p:spTree>
    <p:extLst>
      <p:ext uri="{BB962C8B-B14F-4D97-AF65-F5344CB8AC3E}">
        <p14:creationId xmlns:p14="http://schemas.microsoft.com/office/powerpoint/2010/main" val="2313746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924944"/>
            <a:ext cx="7772400" cy="1470025"/>
          </a:xfrm>
        </p:spPr>
        <p:txBody>
          <a:bodyPr/>
          <a:lstStyle/>
          <a:p>
            <a:r>
              <a:rPr lang="uk-UA" dirty="0" smtClean="0"/>
              <a:t>Не використовуйте:</a:t>
            </a:r>
            <a:br>
              <a:rPr lang="uk-UA" dirty="0" smtClean="0"/>
            </a:br>
            <a:r>
              <a:rPr lang="ru-RU" dirty="0" err="1" smtClean="0"/>
              <a:t>Читання</a:t>
            </a:r>
            <a:r>
              <a:rPr lang="ru-RU" dirty="0" smtClean="0"/>
              <a:t> </a:t>
            </a:r>
            <a:r>
              <a:rPr lang="ru-RU" dirty="0" err="1"/>
              <a:t>лекцій</a:t>
            </a:r>
            <a:r>
              <a:rPr lang="ru-RU" dirty="0"/>
              <a:t> та </a:t>
            </a:r>
            <a:r>
              <a:rPr lang="ru-RU" dirty="0" err="1"/>
              <a:t>моральність</a:t>
            </a:r>
            <a:r>
              <a:rPr lang="ru-RU" dirty="0"/>
              <a:t>: Коли </a:t>
            </a:r>
            <a:r>
              <a:rPr lang="ru-RU" dirty="0" err="1"/>
              <a:t>людині</a:t>
            </a:r>
            <a:r>
              <a:rPr lang="ru-RU" dirty="0"/>
              <a:t> </a:t>
            </a:r>
            <a:r>
              <a:rPr lang="ru-RU" dirty="0" err="1"/>
              <a:t>говорять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їй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робити</a:t>
            </a:r>
            <a:r>
              <a:rPr lang="ru-RU" dirty="0"/>
              <a:t>, до </a:t>
            </a:r>
            <a:r>
              <a:rPr lang="ru-RU" dirty="0" err="1"/>
              <a:t>уваги</a:t>
            </a:r>
            <a:r>
              <a:rPr lang="ru-RU" dirty="0"/>
              <a:t> </a:t>
            </a:r>
            <a:r>
              <a:rPr lang="ru-RU" dirty="0" err="1"/>
              <a:t>беруться</a:t>
            </a:r>
            <a:r>
              <a:rPr lang="ru-RU" dirty="0"/>
              <a:t> </a:t>
            </a:r>
            <a:r>
              <a:rPr lang="ru-RU" dirty="0" err="1"/>
              <a:t>цінності</a:t>
            </a:r>
            <a:r>
              <a:rPr lang="ru-RU" dirty="0"/>
              <a:t> та </a:t>
            </a:r>
            <a:r>
              <a:rPr lang="ru-RU" dirty="0" err="1"/>
              <a:t>досвід</a:t>
            </a:r>
            <a:r>
              <a:rPr lang="ru-RU" dirty="0"/>
              <a:t> </a:t>
            </a:r>
            <a:r>
              <a:rPr lang="ru-RU" dirty="0" err="1"/>
              <a:t>викладача</a:t>
            </a:r>
            <a:r>
              <a:rPr lang="ru-RU" dirty="0"/>
              <a:t>, а не </a:t>
            </a:r>
            <a:r>
              <a:rPr lang="ru-RU" dirty="0" err="1"/>
              <a:t>почуття</a:t>
            </a:r>
            <a:r>
              <a:rPr lang="ru-RU" dirty="0"/>
              <a:t> та </a:t>
            </a:r>
            <a:r>
              <a:rPr lang="ru-RU" dirty="0" err="1"/>
              <a:t>переконання</a:t>
            </a:r>
            <a:r>
              <a:rPr lang="ru-RU" dirty="0"/>
              <a:t> слухача. Критика та </a:t>
            </a:r>
            <a:r>
              <a:rPr lang="ru-RU" dirty="0" err="1"/>
              <a:t>висміювання</a:t>
            </a:r>
            <a:r>
              <a:rPr lang="ru-RU" dirty="0"/>
              <a:t>: </a:t>
            </a:r>
            <a:r>
              <a:rPr lang="ru-RU" dirty="0" err="1"/>
              <a:t>Заперечуються</a:t>
            </a:r>
            <a:r>
              <a:rPr lang="ru-RU" dirty="0"/>
              <a:t> </a:t>
            </a:r>
            <a:r>
              <a:rPr lang="ru-RU" dirty="0" err="1"/>
              <a:t>почуття</a:t>
            </a:r>
            <a:r>
              <a:rPr lang="ru-RU" dirty="0"/>
              <a:t> людей,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</a:t>
            </a:r>
            <a:r>
              <a:rPr lang="ru-RU" dirty="0" err="1"/>
              <a:t>кажуть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вони не </a:t>
            </a:r>
            <a:r>
              <a:rPr lang="ru-RU" dirty="0" err="1"/>
              <a:t>варті</a:t>
            </a:r>
            <a:r>
              <a:rPr lang="ru-RU" dirty="0"/>
              <a:t> </a:t>
            </a:r>
            <a:r>
              <a:rPr lang="ru-RU" dirty="0" err="1"/>
              <a:t>уваги</a:t>
            </a:r>
            <a:r>
              <a:rPr lang="ru-RU" dirty="0"/>
              <a:t> і не </a:t>
            </a:r>
            <a:r>
              <a:rPr lang="ru-RU" dirty="0" err="1"/>
              <a:t>мають</a:t>
            </a:r>
            <a:r>
              <a:rPr lang="ru-RU" dirty="0"/>
              <a:t> права </a:t>
            </a:r>
            <a:r>
              <a:rPr lang="ru-RU" dirty="0" err="1"/>
              <a:t>почуватися</a:t>
            </a:r>
            <a:r>
              <a:rPr lang="ru-RU" dirty="0"/>
              <a:t> так, як вони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роблять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85800" y="1423075"/>
            <a:ext cx="77724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kern="0" smtClean="0"/>
              <a:t>Практичні поради:</a:t>
            </a:r>
            <a:br>
              <a:rPr lang="uk-UA" kern="0" smtClean="0"/>
            </a:br>
            <a:r>
              <a:rPr lang="uk-UA" kern="0" smtClean="0"/>
              <a:t/>
            </a:r>
            <a:br>
              <a:rPr lang="uk-UA" kern="0" smtClean="0"/>
            </a:br>
            <a:endParaRPr lang="uk-UA" kern="0" dirty="0"/>
          </a:p>
        </p:txBody>
      </p:sp>
    </p:spTree>
    <p:extLst>
      <p:ext uri="{BB962C8B-B14F-4D97-AF65-F5344CB8AC3E}">
        <p14:creationId xmlns:p14="http://schemas.microsoft.com/office/powerpoint/2010/main" val="1714549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924944"/>
            <a:ext cx="7772400" cy="1470025"/>
          </a:xfrm>
        </p:spPr>
        <p:txBody>
          <a:bodyPr/>
          <a:lstStyle/>
          <a:p>
            <a:r>
              <a:rPr lang="uk-UA" dirty="0" smtClean="0"/>
              <a:t>Не використовуйте:</a:t>
            </a:r>
            <a:br>
              <a:rPr lang="uk-UA" dirty="0" smtClean="0"/>
            </a:br>
            <a:r>
              <a:rPr lang="ru-RU" dirty="0" smtClean="0"/>
              <a:t>Критика </a:t>
            </a:r>
            <a:r>
              <a:rPr lang="ru-RU" dirty="0"/>
              <a:t>та </a:t>
            </a:r>
            <a:r>
              <a:rPr lang="ru-RU" dirty="0" err="1"/>
              <a:t>висміювання</a:t>
            </a:r>
            <a:r>
              <a:rPr lang="ru-RU" dirty="0"/>
              <a:t>: </a:t>
            </a:r>
            <a:r>
              <a:rPr lang="ru-RU" dirty="0" err="1"/>
              <a:t>Заперечуються</a:t>
            </a:r>
            <a:r>
              <a:rPr lang="ru-RU" dirty="0"/>
              <a:t> </a:t>
            </a:r>
            <a:r>
              <a:rPr lang="ru-RU" dirty="0" err="1"/>
              <a:t>почуття</a:t>
            </a:r>
            <a:r>
              <a:rPr lang="ru-RU" dirty="0"/>
              <a:t> людей,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</a:t>
            </a:r>
            <a:r>
              <a:rPr lang="ru-RU" dirty="0" err="1"/>
              <a:t>кажуть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вони не </a:t>
            </a:r>
            <a:r>
              <a:rPr lang="ru-RU" dirty="0" err="1"/>
              <a:t>варті</a:t>
            </a:r>
            <a:r>
              <a:rPr lang="ru-RU" dirty="0"/>
              <a:t> </a:t>
            </a:r>
            <a:r>
              <a:rPr lang="ru-RU" dirty="0" err="1"/>
              <a:t>уваги</a:t>
            </a:r>
            <a:r>
              <a:rPr lang="ru-RU" dirty="0"/>
              <a:t> і не </a:t>
            </a:r>
            <a:r>
              <a:rPr lang="ru-RU" dirty="0" err="1"/>
              <a:t>мають</a:t>
            </a:r>
            <a:r>
              <a:rPr lang="ru-RU" dirty="0"/>
              <a:t> права </a:t>
            </a:r>
            <a:r>
              <a:rPr lang="ru-RU" dirty="0" err="1"/>
              <a:t>почуватися</a:t>
            </a:r>
            <a:r>
              <a:rPr lang="ru-RU" dirty="0"/>
              <a:t> так, як вони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роблять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85800" y="1423075"/>
            <a:ext cx="77724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kern="0" smtClean="0"/>
              <a:t>Практичні поради:</a:t>
            </a:r>
            <a:br>
              <a:rPr lang="uk-UA" kern="0" smtClean="0"/>
            </a:br>
            <a:r>
              <a:rPr lang="uk-UA" kern="0" smtClean="0"/>
              <a:t/>
            </a:r>
            <a:br>
              <a:rPr lang="uk-UA" kern="0" smtClean="0"/>
            </a:br>
            <a:endParaRPr lang="uk-UA" kern="0" dirty="0"/>
          </a:p>
        </p:txBody>
      </p:sp>
    </p:spTree>
    <p:extLst>
      <p:ext uri="{BB962C8B-B14F-4D97-AF65-F5344CB8AC3E}">
        <p14:creationId xmlns:p14="http://schemas.microsoft.com/office/powerpoint/2010/main" val="1800854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Практична вправа</a:t>
            </a:r>
            <a:endParaRPr lang="uk-UA" dirty="0"/>
          </a:p>
        </p:txBody>
      </p:sp>
      <p:sp>
        <p:nvSpPr>
          <p:cNvPr id="4" name="Пі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738443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Контактні дані</a:t>
            </a:r>
            <a:endParaRPr lang="de-DE" b="1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862776" y="6581001"/>
            <a:ext cx="3418449" cy="246221"/>
          </a:xfrm>
        </p:spPr>
        <p:txBody>
          <a:bodyPr/>
          <a:lstStyle/>
          <a:p>
            <a:r>
              <a:rPr lang="de-DE" dirty="0"/>
              <a:t>Energy Efficiency in </a:t>
            </a:r>
            <a:r>
              <a:rPr lang="de-DE" dirty="0" err="1"/>
              <a:t>Municipalities</a:t>
            </a:r>
            <a:r>
              <a:rPr lang="de-DE" dirty="0"/>
              <a:t> II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317A057-C766-48FB-B1EC-CC1898F04EF1}" type="datetime1">
              <a:rPr lang="de-DE" noProof="0" smtClean="0"/>
              <a:t>13.02.2020</a:t>
            </a:fld>
            <a:endParaRPr lang="de-DE" noProof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656527" y="3122037"/>
            <a:ext cx="3779784" cy="1152000"/>
          </a:xfrm>
          <a:prstGeom prst="rect">
            <a:avLst/>
          </a:prstGeom>
          <a:noFill/>
        </p:spPr>
        <p:txBody>
          <a:bodyPr vert="horz" lIns="7200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</a:pPr>
            <a:r>
              <a:rPr lang="de-DE" sz="1600" b="0" dirty="0">
                <a:solidFill>
                  <a:srgbClr val="6E6452"/>
                </a:solidFill>
              </a:rPr>
              <a:t>T: </a:t>
            </a:r>
            <a:r>
              <a:rPr lang="de-DE" sz="1600" b="0" dirty="0" smtClean="0">
                <a:solidFill>
                  <a:srgbClr val="6E6452"/>
                </a:solidFill>
              </a:rPr>
              <a:t>+</a:t>
            </a:r>
            <a:r>
              <a:rPr lang="uk-UA" sz="1600" b="0" dirty="0" smtClean="0">
                <a:solidFill>
                  <a:srgbClr val="6E6452"/>
                </a:solidFill>
              </a:rPr>
              <a:t>38</a:t>
            </a:r>
            <a:r>
              <a:rPr lang="de-DE" sz="1600" b="0" dirty="0" smtClean="0">
                <a:solidFill>
                  <a:srgbClr val="6E6452"/>
                </a:solidFill>
              </a:rPr>
              <a:t> </a:t>
            </a:r>
            <a:r>
              <a:rPr lang="de-DE" sz="1600" b="0" dirty="0">
                <a:solidFill>
                  <a:srgbClr val="6E6452"/>
                </a:solidFill>
              </a:rPr>
              <a:t>(0) </a:t>
            </a:r>
            <a:r>
              <a:rPr lang="uk-UA" sz="1600" b="0" dirty="0" smtClean="0">
                <a:solidFill>
                  <a:srgbClr val="6E6452"/>
                </a:solidFill>
              </a:rPr>
              <a:t>67</a:t>
            </a:r>
            <a:r>
              <a:rPr lang="de-DE" sz="1600" b="0" dirty="0" smtClean="0">
                <a:solidFill>
                  <a:srgbClr val="6E6452"/>
                </a:solidFill>
              </a:rPr>
              <a:t> </a:t>
            </a:r>
            <a:r>
              <a:rPr lang="uk-UA" sz="1600" b="0" dirty="0" smtClean="0">
                <a:solidFill>
                  <a:srgbClr val="6E6452"/>
                </a:solidFill>
              </a:rPr>
              <a:t>363</a:t>
            </a:r>
            <a:r>
              <a:rPr lang="de-DE" sz="1600" b="0" dirty="0" smtClean="0">
                <a:solidFill>
                  <a:srgbClr val="6E6452"/>
                </a:solidFill>
              </a:rPr>
              <a:t> </a:t>
            </a:r>
            <a:r>
              <a:rPr lang="uk-UA" sz="1600" b="0" dirty="0" smtClean="0">
                <a:solidFill>
                  <a:srgbClr val="6E6452"/>
                </a:solidFill>
              </a:rPr>
              <a:t>41</a:t>
            </a:r>
            <a:r>
              <a:rPr lang="de-DE" sz="1600" b="0" dirty="0" smtClean="0">
                <a:solidFill>
                  <a:srgbClr val="6E6452"/>
                </a:solidFill>
              </a:rPr>
              <a:t> </a:t>
            </a:r>
            <a:r>
              <a:rPr lang="uk-UA" sz="1600" b="0" dirty="0" smtClean="0">
                <a:solidFill>
                  <a:srgbClr val="6E6452"/>
                </a:solidFill>
              </a:rPr>
              <a:t>10</a:t>
            </a:r>
            <a:endParaRPr lang="de-DE" sz="1600" b="0" dirty="0">
              <a:solidFill>
                <a:srgbClr val="6E6452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</a:pPr>
            <a:r>
              <a:rPr lang="en-US" sz="1600" b="0" dirty="0" smtClean="0">
                <a:solidFill>
                  <a:srgbClr val="6E6452"/>
                </a:solidFill>
                <a:latin typeface="+mn-lt"/>
              </a:rPr>
              <a:t>dettonn@gmail.com</a:t>
            </a:r>
            <a:endParaRPr lang="de-DE" sz="1600" b="0" dirty="0">
              <a:solidFill>
                <a:srgbClr val="6E6452"/>
              </a:solidFill>
              <a:latin typeface="+mn-lt"/>
            </a:endParaRPr>
          </a:p>
        </p:txBody>
      </p:sp>
      <p:sp>
        <p:nvSpPr>
          <p:cNvPr id="11" name="Rectangle 11"/>
          <p:cNvSpPr/>
          <p:nvPr/>
        </p:nvSpPr>
        <p:spPr bwMode="ltGray">
          <a:xfrm>
            <a:off x="2656527" y="2255259"/>
            <a:ext cx="3779784" cy="774377"/>
          </a:xfrm>
          <a:prstGeom prst="rect">
            <a:avLst/>
          </a:prstGeom>
          <a:noFill/>
          <a:ln w="9525" cap="sq" cmpd="sng" algn="ctr">
            <a:noFill/>
            <a:prstDash val="solid"/>
            <a:miter lim="800000"/>
          </a:ln>
          <a:effectLst/>
        </p:spPr>
        <p:txBody>
          <a:bodyPr lIns="72000" tIns="36000" rIns="72000" bIns="36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kern="0" dirty="0" err="1" smtClean="0">
                <a:solidFill>
                  <a:srgbClr val="C80F0F"/>
                </a:solidFill>
                <a:latin typeface="+mn-lt"/>
              </a:rPr>
              <a:t>Сакалюк</a:t>
            </a:r>
            <a:r>
              <a:rPr lang="uk-UA" sz="1600" kern="0" dirty="0" smtClean="0">
                <a:solidFill>
                  <a:srgbClr val="C80F0F"/>
                </a:solidFill>
                <a:latin typeface="+mn-lt"/>
              </a:rPr>
              <a:t> Дмитро</a:t>
            </a:r>
            <a:endParaRPr kumimoji="0" lang="de-DE" sz="1600" u="none" strike="noStrike" kern="0" cap="none" spc="0" normalizeH="0" noProof="0" dirty="0">
              <a:ln>
                <a:noFill/>
              </a:ln>
              <a:solidFill>
                <a:srgbClr val="C80F0F"/>
              </a:solidFill>
              <a:effectLst/>
              <a:uLnTx/>
              <a:uFillTx/>
              <a:latin typeface="+mn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u="none" strike="noStrike" kern="0" cap="none" spc="0" normalizeH="0" noProof="0" dirty="0">
              <a:ln>
                <a:noFill/>
              </a:ln>
              <a:solidFill>
                <a:srgbClr val="C80F0F"/>
              </a:solidFill>
              <a:effectLst/>
              <a:uLnTx/>
              <a:uFillTx/>
              <a:latin typeface="+mn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kern="0" noProof="0" dirty="0" smtClean="0">
                <a:solidFill>
                  <a:srgbClr val="6E6452"/>
                </a:solidFill>
                <a:latin typeface="+mn-lt"/>
              </a:rPr>
              <a:t>Консультант</a:t>
            </a:r>
            <a:r>
              <a:rPr kumimoji="0" lang="de-DE" sz="1600" i="0" u="none" strike="noStrike" kern="0" cap="none" spc="0" normalizeH="0" baseline="0" noProof="0" dirty="0" smtClean="0">
                <a:ln>
                  <a:noFill/>
                </a:ln>
                <a:solidFill>
                  <a:srgbClr val="6E6452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uk-UA" sz="1600" i="0" u="none" strike="noStrike" kern="0" cap="none" spc="0" normalizeH="0" baseline="0" noProof="0" dirty="0" smtClean="0">
                <a:ln>
                  <a:noFill/>
                </a:ln>
                <a:solidFill>
                  <a:srgbClr val="6E6452"/>
                </a:solidFill>
                <a:effectLst/>
                <a:uLnTx/>
                <a:uFillTx/>
                <a:latin typeface="+mn-lt"/>
              </a:rPr>
              <a:t>Рівне</a:t>
            </a:r>
            <a:r>
              <a:rPr kumimoji="0" lang="de-DE" sz="1600" i="0" u="none" strike="noStrike" kern="0" cap="none" spc="0" normalizeH="0" baseline="0" noProof="0" dirty="0" smtClean="0">
                <a:ln>
                  <a:noFill/>
                </a:ln>
                <a:solidFill>
                  <a:srgbClr val="6E6452"/>
                </a:solidFill>
                <a:effectLst/>
                <a:uLnTx/>
                <a:uFillTx/>
                <a:latin typeface="+mn-lt"/>
              </a:rPr>
              <a:t> (</a:t>
            </a:r>
            <a:r>
              <a:rPr lang="uk-UA" sz="1600" kern="0" dirty="0" smtClean="0">
                <a:solidFill>
                  <a:srgbClr val="6E6452"/>
                </a:solidFill>
                <a:latin typeface="+mn-lt"/>
              </a:rPr>
              <a:t>Україна</a:t>
            </a:r>
            <a:r>
              <a:rPr kumimoji="0" lang="de-DE" sz="1600" i="0" u="none" strike="noStrike" kern="0" cap="none" spc="0" normalizeH="0" baseline="0" noProof="0" dirty="0" smtClean="0">
                <a:ln>
                  <a:noFill/>
                </a:ln>
                <a:solidFill>
                  <a:srgbClr val="6E6452"/>
                </a:solidFill>
                <a:effectLst/>
                <a:uLnTx/>
                <a:uFillTx/>
                <a:latin typeface="+mn-lt"/>
              </a:rPr>
              <a:t>)</a:t>
            </a:r>
            <a:endParaRPr kumimoji="0" lang="de-DE" sz="1600" i="0" u="none" strike="noStrike" kern="0" cap="none" spc="0" normalizeH="0" baseline="0" noProof="0" dirty="0">
              <a:ln>
                <a:noFill/>
              </a:ln>
              <a:solidFill>
                <a:srgbClr val="6E6452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637" y="2101128"/>
            <a:ext cx="1523890" cy="224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3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09399121"/>
              </p:ext>
            </p:extLst>
          </p:nvPr>
        </p:nvGraphicFramePr>
        <p:xfrm>
          <a:off x="179512" y="1397000"/>
          <a:ext cx="8784976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067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628800"/>
            <a:ext cx="7772400" cy="3240360"/>
          </a:xfrm>
        </p:spPr>
        <p:txBody>
          <a:bodyPr/>
          <a:lstStyle/>
          <a:p>
            <a:r>
              <a:rPr lang="uk-UA" sz="4000" dirty="0" smtClean="0"/>
              <a:t>Аналіз потреб:</a:t>
            </a:r>
            <a:br>
              <a:rPr lang="uk-UA" sz="4000" dirty="0" smtClean="0"/>
            </a:br>
            <a:r>
              <a:rPr lang="uk-UA" sz="4000" dirty="0" smtClean="0"/>
              <a:t>- яка кінцева ціль навчання</a:t>
            </a:r>
            <a:r>
              <a:rPr lang="uk-UA" sz="4000" dirty="0"/>
              <a:t/>
            </a:r>
            <a:br>
              <a:rPr lang="uk-UA" sz="4000" dirty="0"/>
            </a:br>
            <a:r>
              <a:rPr lang="uk-UA" sz="4000" dirty="0" smtClean="0"/>
              <a:t>- учасники навчання</a:t>
            </a:r>
            <a:br>
              <a:rPr lang="uk-UA" sz="4000" dirty="0" smtClean="0"/>
            </a:br>
            <a:r>
              <a:rPr lang="uk-UA" sz="4000" dirty="0" smtClean="0"/>
              <a:t>- наявні ресурси для проведення навчання</a:t>
            </a:r>
            <a:br>
              <a:rPr lang="uk-UA" sz="4000" dirty="0" smtClean="0"/>
            </a:br>
            <a:r>
              <a:rPr lang="uk-UA" sz="4000" dirty="0" smtClean="0"/>
              <a:t/>
            </a:r>
            <a:br>
              <a:rPr lang="uk-UA" sz="4000" dirty="0" smtClean="0"/>
            </a:b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781505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96752"/>
            <a:ext cx="7772400" cy="936104"/>
          </a:xfrm>
        </p:spPr>
        <p:txBody>
          <a:bodyPr/>
          <a:lstStyle/>
          <a:p>
            <a:pPr algn="ctr"/>
            <a:r>
              <a:rPr lang="uk-UA" dirty="0" smtClean="0"/>
              <a:t>Якісна підготовка до тренінгу - 80% успіху його проведення!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767172319"/>
              </p:ext>
            </p:extLst>
          </p:nvPr>
        </p:nvGraphicFramePr>
        <p:xfrm>
          <a:off x="683568" y="2060848"/>
          <a:ext cx="8352928" cy="4473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0364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628800"/>
            <a:ext cx="7772400" cy="1470025"/>
          </a:xfrm>
        </p:spPr>
        <p:txBody>
          <a:bodyPr/>
          <a:lstStyle/>
          <a:p>
            <a:r>
              <a:rPr lang="ru-RU" b="0"/>
              <a:t>На дерево дивись, як родить, а на людину, як робить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2363812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Запрошення на захід має містити наступну інформацію: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Де відбудеться захід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Коли відбудеться захід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Яка тематика заходу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Якщо існують то важливі організаційні питання (наприклад, що буде відібрано до участі не більше 10 учасників)</a:t>
            </a:r>
          </a:p>
          <a:p>
            <a:pPr marL="285750" indent="-285750">
              <a:buFontTx/>
              <a:buChar char="-"/>
            </a:pPr>
            <a:endParaRPr lang="uk-UA" dirty="0" smtClean="0"/>
          </a:p>
          <a:p>
            <a:pPr marL="285750" indent="-285750">
              <a:buFontTx/>
              <a:buChar char="-"/>
            </a:pPr>
            <a:endParaRPr lang="uk-UA" dirty="0"/>
          </a:p>
        </p:txBody>
      </p:sp>
      <p:pic>
        <p:nvPicPr>
          <p:cNvPr id="2050" name="Picture 2" descr="Ð ÐµÐ·ÑÐ»ÑÑÐ°Ñ Ð¿Ð¾ÑÑÐºÑ Ð·Ð¾Ð±ÑÐ°Ð¶ÐµÐ½Ñ Ð·Ð° Ð·Ð°Ð¿Ð¸ÑÐ¾Ð¼ &quot;Ð¿ÑÐ¸Ð³Ð»Ð°ÑÐµÐ½Ð¸Ð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142508"/>
            <a:ext cx="4492501" cy="25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550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1470025"/>
          </a:xfrm>
        </p:spPr>
        <p:txBody>
          <a:bodyPr/>
          <a:lstStyle/>
          <a:p>
            <a:r>
              <a:rPr lang="uk-UA" dirty="0" smtClean="0"/>
              <a:t>Організаційні деталі: приміщення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2204864"/>
            <a:ext cx="79208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uk-UA" sz="2400" dirty="0" smtClean="0"/>
              <a:t>Вікна</a:t>
            </a:r>
          </a:p>
          <a:p>
            <a:pPr marL="285750" indent="-285750">
              <a:buFontTx/>
              <a:buChar char="-"/>
            </a:pPr>
            <a:r>
              <a:rPr lang="uk-UA" sz="2400" dirty="0" smtClean="0"/>
              <a:t>2 </a:t>
            </a:r>
            <a:r>
              <a:rPr lang="uk-UA" sz="2400" dirty="0" err="1" smtClean="0"/>
              <a:t>кв.м</a:t>
            </a:r>
            <a:r>
              <a:rPr lang="uk-UA" sz="2400" dirty="0" smtClean="0"/>
              <a:t> на 1 учасника</a:t>
            </a:r>
          </a:p>
          <a:p>
            <a:pPr marL="285750" indent="-285750">
              <a:buFontTx/>
              <a:buChar char="-"/>
            </a:pPr>
            <a:r>
              <a:rPr lang="uk-UA" sz="2400" dirty="0" smtClean="0"/>
              <a:t>Без колон</a:t>
            </a:r>
          </a:p>
          <a:p>
            <a:pPr marL="285750" indent="-285750">
              <a:buFontTx/>
              <a:buChar char="-"/>
            </a:pPr>
            <a:r>
              <a:rPr lang="uk-UA" sz="2400" dirty="0" smtClean="0"/>
              <a:t>Поруч не співає хор, та інше</a:t>
            </a:r>
          </a:p>
          <a:p>
            <a:pPr marL="285750" indent="-285750">
              <a:buFontTx/>
              <a:buChar char="-"/>
            </a:pPr>
            <a:r>
              <a:rPr lang="uk-UA" sz="2400" dirty="0" smtClean="0"/>
              <a:t>Можливість легкої трансформації посадки людей</a:t>
            </a:r>
          </a:p>
          <a:p>
            <a:pPr marL="285750" indent="-285750">
              <a:buFontTx/>
              <a:buChar char="-"/>
            </a:pPr>
            <a:r>
              <a:rPr lang="uk-UA" sz="2400" dirty="0" smtClean="0"/>
              <a:t>Наявність вентиляції</a:t>
            </a:r>
          </a:p>
          <a:p>
            <a:pPr marL="285750" indent="-285750">
              <a:buFontTx/>
              <a:buChar char="-"/>
            </a:pPr>
            <a:r>
              <a:rPr lang="uk-UA" sz="2400" dirty="0" smtClean="0"/>
              <a:t>Дуже бажано пристосоване для тренінгів приміщення</a:t>
            </a:r>
          </a:p>
          <a:p>
            <a:pPr marL="285750" indent="-285750">
              <a:buFontTx/>
              <a:buChar char="-"/>
            </a:pP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226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1470025"/>
          </a:xfrm>
        </p:spPr>
        <p:txBody>
          <a:bodyPr/>
          <a:lstStyle/>
          <a:p>
            <a:r>
              <a:rPr lang="uk-UA" dirty="0" smtClean="0"/>
              <a:t>Організаційні деталі: харчування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827584" y="2636912"/>
            <a:ext cx="7992888" cy="3816424"/>
          </a:xfrm>
        </p:spPr>
        <p:txBody>
          <a:bodyPr/>
          <a:lstStyle/>
          <a:p>
            <a:r>
              <a:rPr lang="uk-UA" sz="4400" dirty="0" smtClean="0">
                <a:solidFill>
                  <a:schemeClr val="tx1"/>
                </a:solidFill>
              </a:rPr>
              <a:t>Коли люди голодні вони злі, проте слухають краще</a:t>
            </a:r>
            <a:endParaRPr lang="uk-UA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975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1470025"/>
          </a:xfrm>
        </p:spPr>
        <p:txBody>
          <a:bodyPr/>
          <a:lstStyle/>
          <a:p>
            <a:r>
              <a:rPr lang="uk-UA" dirty="0" smtClean="0"/>
              <a:t>Організаційні деталі: роздаткові матеріали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2636912"/>
            <a:ext cx="8208912" cy="2376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2132856"/>
            <a:ext cx="8280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dirty="0" smtClean="0"/>
              <a:t>Особливо важливі роздрукуйте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dirty="0" smtClean="0"/>
              <a:t>Всі дайте у вільному доступі на пошту чи </a:t>
            </a:r>
            <a:r>
              <a:rPr lang="uk-UA" sz="2800" dirty="0" err="1" smtClean="0"/>
              <a:t>гугл</a:t>
            </a:r>
            <a:r>
              <a:rPr lang="uk-UA" sz="2800" dirty="0" smtClean="0"/>
              <a:t> диску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dirty="0" smtClean="0"/>
              <a:t>Люди мають в чому писати (подумайте за них)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dirty="0" smtClean="0"/>
              <a:t>Якщо обіцяєте щось надіслати обов'язково це зробіть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077109966"/>
      </p:ext>
    </p:extLst>
  </p:cSld>
  <p:clrMapOvr>
    <a:masterClrMapping/>
  </p:clrMapOvr>
</p:sld>
</file>

<file path=ppt/theme/theme1.xml><?xml version="1.0" encoding="utf-8"?>
<a:theme xmlns:a="http://schemas.openxmlformats.org/drawingml/2006/main" name="giz-powerpoint-20141103-v3">
  <a:themeElements>
    <a:clrScheme name="GIZ Farbtabelle">
      <a:dk1>
        <a:srgbClr val="000000"/>
      </a:dk1>
      <a:lt1>
        <a:srgbClr val="FFFFFF"/>
      </a:lt1>
      <a:dk2>
        <a:srgbClr val="6E6452"/>
      </a:dk2>
      <a:lt2>
        <a:srgbClr val="D2CDC8"/>
      </a:lt2>
      <a:accent1>
        <a:srgbClr val="C80F0F"/>
      </a:accent1>
      <a:accent2>
        <a:srgbClr val="D0CBC1"/>
      </a:accent2>
      <a:accent3>
        <a:srgbClr val="7C7563"/>
      </a:accent3>
      <a:accent4>
        <a:srgbClr val="660000"/>
      </a:accent4>
      <a:accent5>
        <a:srgbClr val="CC0000"/>
      </a:accent5>
      <a:accent6>
        <a:srgbClr val="B4E3ED"/>
      </a:accent6>
      <a:hlink>
        <a:srgbClr val="0000FF"/>
      </a:hlink>
      <a:folHlink>
        <a:srgbClr val="800080"/>
      </a:folHlink>
    </a:clrScheme>
    <a:fontScheme name="GIZ 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T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Cover">
  <a:themeElements>
    <a:clrScheme name="GTZ-DE">
      <a:dk1>
        <a:srgbClr val="000000"/>
      </a:dk1>
      <a:lt1>
        <a:srgbClr val="FFFFFF"/>
      </a:lt1>
      <a:dk2>
        <a:srgbClr val="727272"/>
      </a:dk2>
      <a:lt2>
        <a:srgbClr val="D9D9D9"/>
      </a:lt2>
      <a:accent1>
        <a:srgbClr val="4B859F"/>
      </a:accent1>
      <a:accent2>
        <a:srgbClr val="C80F0E"/>
      </a:accent2>
      <a:accent3>
        <a:srgbClr val="DEDEAF"/>
      </a:accent3>
      <a:accent4>
        <a:srgbClr val="939393"/>
      </a:accent4>
      <a:accent5>
        <a:srgbClr val="9AB0BA"/>
      </a:accent5>
      <a:accent6>
        <a:srgbClr val="BABA93"/>
      </a:accent6>
      <a:hlink>
        <a:srgbClr val="0000FF"/>
      </a:hlink>
      <a:folHlink>
        <a:srgbClr val="800080"/>
      </a:folHlink>
    </a:clrScheme>
    <a:fontScheme name="GT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T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WS4-Presi-2-EnergyAudits_UA</Template>
  <TotalTime>319</TotalTime>
  <Words>406</Words>
  <Application>Microsoft Office PowerPoint</Application>
  <PresentationFormat>Екран (4:3)</PresentationFormat>
  <Paragraphs>99</Paragraphs>
  <Slides>24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слайдів</vt:lpstr>
      </vt:variant>
      <vt:variant>
        <vt:i4>24</vt:i4>
      </vt:variant>
    </vt:vector>
  </HeadingPairs>
  <TitlesOfParts>
    <vt:vector size="26" baseType="lpstr">
      <vt:lpstr>giz-powerpoint-20141103-v3</vt:lpstr>
      <vt:lpstr>Cover</vt:lpstr>
      <vt:lpstr>Організація навчальних заходів</vt:lpstr>
      <vt:lpstr>Завдання навчального заходу? - набуття практичних навичок - покращення теоретичних знань - навчання на досвіді інших - зміна відношення та поведінки</vt:lpstr>
      <vt:lpstr>Презентація PowerPoint</vt:lpstr>
      <vt:lpstr>Аналіз потреб: - яка кінцева ціль навчання - учасники навчання - наявні ресурси для проведення навчання  </vt:lpstr>
      <vt:lpstr>Якісна підготовка до тренінгу - 80% успіху його проведення!   </vt:lpstr>
      <vt:lpstr>На дерево дивись, як родить, а на людину, як робить</vt:lpstr>
      <vt:lpstr>Організаційні деталі: приміщення</vt:lpstr>
      <vt:lpstr>Організаційні деталі: харчування</vt:lpstr>
      <vt:lpstr>Організаційні деталі: роздаткові матеріали</vt:lpstr>
      <vt:lpstr>Організаційні деталі: технічне забезпечення</vt:lpstr>
      <vt:lpstr>Участь осіб вищого рівня</vt:lpstr>
      <vt:lpstr>Що роблять інші?</vt:lpstr>
      <vt:lpstr>Вступна частина тренінгу - Знайомство (криголам) - Очікування - Правила - Кінцева ціль навчання (зовнішня і внутрішня)  </vt:lpstr>
      <vt:lpstr>Методи навчання та їх засвоєння: Лекції 5%  Читання 10%  Використання відео- та аудіоматеріалів 20%  Демонстрація 30% Участь в дискусійних групах 50%  Практичні дії 75%  Навчання інших/негайне застосування знань 90%</vt:lpstr>
      <vt:lpstr>Пасивні та інтерактивні форми навчання</vt:lpstr>
      <vt:lpstr>Практичні поради:  </vt:lpstr>
      <vt:lpstr>Деструктивні учасники</vt:lpstr>
      <vt:lpstr>Не використовуйте: Рішення або порада: Робиться натяк непрямим текстом: “Ви дуже мало знаєте, щоб вирішити це питання, так що зробіть це так, як я вам кажу. Насправді ваші думки не варті уваги”.   </vt:lpstr>
      <vt:lpstr>Не використовуйте: Накази: Можуть провокувати ситуацію: начебто учасникам не було дано право вибору та їхні роздуми не розглядалися. </vt:lpstr>
      <vt:lpstr>Не використовуйте: Погрози: Використовуються повноваження, аби дати зрозуміти людям, що трапиться, якщо вони не зроблять це так, як їм сказано. Їхні почуття не важливі.</vt:lpstr>
      <vt:lpstr>Не використовуйте: Читання лекцій та моральність: Коли людині говорять, що їй потрібно робити, до уваги беруться цінності та досвід викладача, а не почуття та переконання слухача. Критика та висміювання: Заперечуються почуття людей, якщо їм кажуть, що вони не варті уваги і не мають права почуватися так, як вони це роблять.</vt:lpstr>
      <vt:lpstr>Не використовуйте: Критика та висміювання: Заперечуються почуття людей, якщо їм кажуть, що вони не варті уваги і не мають права почуватися так, як вони це роблять.</vt:lpstr>
      <vt:lpstr>Практична вправа</vt:lpstr>
      <vt:lpstr>Контактні дані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Результати першої хвилі конкурсу  «Механізм підтримки послуг з енергоефективності  для громадських будівель»</dc:title>
  <dc:creator>Oleksandr</dc:creator>
  <cp:lastModifiedBy>Oleg Maslennikov</cp:lastModifiedBy>
  <cp:revision>56</cp:revision>
  <dcterms:created xsi:type="dcterms:W3CDTF">2019-01-12T08:32:59Z</dcterms:created>
  <dcterms:modified xsi:type="dcterms:W3CDTF">2020-02-13T09:28:46Z</dcterms:modified>
</cp:coreProperties>
</file>