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3"/>
  </p:notesMasterIdLst>
  <p:handoutMasterIdLst>
    <p:handoutMasterId r:id="rId24"/>
  </p:handoutMasterIdLst>
  <p:sldIdLst>
    <p:sldId id="267" r:id="rId2"/>
    <p:sldId id="256" r:id="rId3"/>
    <p:sldId id="257" r:id="rId4"/>
    <p:sldId id="272" r:id="rId5"/>
    <p:sldId id="275" r:id="rId6"/>
    <p:sldId id="273" r:id="rId7"/>
    <p:sldId id="264" r:id="rId8"/>
    <p:sldId id="258" r:id="rId9"/>
    <p:sldId id="259" r:id="rId10"/>
    <p:sldId id="260" r:id="rId11"/>
    <p:sldId id="261" r:id="rId12"/>
    <p:sldId id="262" r:id="rId13"/>
    <p:sldId id="263" r:id="rId14"/>
    <p:sldId id="271" r:id="rId15"/>
    <p:sldId id="265" r:id="rId16"/>
    <p:sldId id="266" r:id="rId17"/>
    <p:sldId id="270" r:id="rId18"/>
    <p:sldId id="274" r:id="rId19"/>
    <p:sldId id="268" r:id="rId20"/>
    <p:sldId id="276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5" autoAdjust="0"/>
    <p:restoredTop sz="94580" autoAdjust="0"/>
  </p:normalViewPr>
  <p:slideViewPr>
    <p:cSldViewPr>
      <p:cViewPr>
        <p:scale>
          <a:sx n="100" d="100"/>
          <a:sy n="100" d="100"/>
        </p:scale>
        <p:origin x="1110" y="-1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0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73;&#1091;&#1093;&#1110;&#1074;_&#1088;&#1072;&#1076;&#1072;\&#1064;&#1082;&#1086;&#1083;&#1080;_&#1044;&#1053;&#1047;_&#1074;&#1086;&#1076;&#1072;_&#1090;&#1077;&#1087;&#1083;&#1086;_&#1077;&#1083;.&#1077;&#1085;_&#1085;&#1072;&#1074;&#1072;&#1085;&#1090;&#1072;&#1078;&#1077;&#1085;&#1085;&#1103;\&#1050;&#1074;&#1110;&#1090;&#1077;&#1085;&#1100;_2015-2017_&#1074;&#1086;&#1076;&#1072;_&#1077;&#1083;.&#1077;&#1085;&#1077;&#1088;&#1075;&#1080;&#1103;\&#1072;&#1085;&#1072;&#1083;&#1110;&#1079;_&#1074;&#1086;&#1076;&#1072;_&#1082;&#1074;&#1110;&#1090;&#1077;&#1085;&#1100;_2015-2016-2017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'2015-2016'!$R$4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'2015-2016'!$Q$5:$Q$19</c:f>
              <c:strCache>
                <c:ptCount val="15"/>
                <c:pt idx="0">
                  <c:v>Світлячок</c:v>
                </c:pt>
                <c:pt idx="1">
                  <c:v>Пролісок</c:v>
                </c:pt>
                <c:pt idx="2">
                  <c:v>Катруся</c:v>
                </c:pt>
                <c:pt idx="3">
                  <c:v>Рушничок</c:v>
                </c:pt>
                <c:pt idx="4">
                  <c:v>Зірочка</c:v>
                </c:pt>
                <c:pt idx="5">
                  <c:v>Дударик</c:v>
                </c:pt>
                <c:pt idx="6">
                  <c:v>Веселка</c:v>
                </c:pt>
                <c:pt idx="7">
                  <c:v>ЗОШ 1</c:v>
                </c:pt>
                <c:pt idx="8">
                  <c:v>ЗОШ 2</c:v>
                </c:pt>
                <c:pt idx="9">
                  <c:v>ЗОШ 3</c:v>
                </c:pt>
                <c:pt idx="10">
                  <c:v>ЗОШ 4</c:v>
                </c:pt>
                <c:pt idx="11">
                  <c:v>ЗОШ 5</c:v>
                </c:pt>
                <c:pt idx="12">
                  <c:v>гімназія</c:v>
                </c:pt>
                <c:pt idx="13">
                  <c:v>Романтік</c:v>
                </c:pt>
                <c:pt idx="14">
                  <c:v>Дюсша</c:v>
                </c:pt>
              </c:strCache>
            </c:strRef>
          </c:cat>
          <c:val>
            <c:numRef>
              <c:f>'2015-2016'!$R$5:$R$19</c:f>
              <c:numCache>
                <c:formatCode>General</c:formatCode>
                <c:ptCount val="15"/>
                <c:pt idx="0">
                  <c:v>1493</c:v>
                </c:pt>
                <c:pt idx="1">
                  <c:v>3519</c:v>
                </c:pt>
                <c:pt idx="2">
                  <c:v>4242</c:v>
                </c:pt>
                <c:pt idx="3">
                  <c:v>4092</c:v>
                </c:pt>
                <c:pt idx="4">
                  <c:v>4408</c:v>
                </c:pt>
                <c:pt idx="5">
                  <c:v>1235</c:v>
                </c:pt>
                <c:pt idx="6">
                  <c:v>4245</c:v>
                </c:pt>
                <c:pt idx="7">
                  <c:v>1632</c:v>
                </c:pt>
                <c:pt idx="8">
                  <c:v>447</c:v>
                </c:pt>
                <c:pt idx="9">
                  <c:v>4072</c:v>
                </c:pt>
                <c:pt idx="10">
                  <c:v>2285</c:v>
                </c:pt>
                <c:pt idx="11">
                  <c:v>6838</c:v>
                </c:pt>
                <c:pt idx="12">
                  <c:v>2089</c:v>
                </c:pt>
                <c:pt idx="13">
                  <c:v>93</c:v>
                </c:pt>
                <c:pt idx="14">
                  <c:v>7934</c:v>
                </c:pt>
              </c:numCache>
            </c:numRef>
          </c:val>
        </c:ser>
        <c:ser>
          <c:idx val="1"/>
          <c:order val="1"/>
          <c:tx>
            <c:strRef>
              <c:f>'2015-2016'!$S$4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'2015-2016'!$Q$5:$Q$19</c:f>
              <c:strCache>
                <c:ptCount val="15"/>
                <c:pt idx="0">
                  <c:v>Світлячок</c:v>
                </c:pt>
                <c:pt idx="1">
                  <c:v>Пролісок</c:v>
                </c:pt>
                <c:pt idx="2">
                  <c:v>Катруся</c:v>
                </c:pt>
                <c:pt idx="3">
                  <c:v>Рушничок</c:v>
                </c:pt>
                <c:pt idx="4">
                  <c:v>Зірочка</c:v>
                </c:pt>
                <c:pt idx="5">
                  <c:v>Дударик</c:v>
                </c:pt>
                <c:pt idx="6">
                  <c:v>Веселка</c:v>
                </c:pt>
                <c:pt idx="7">
                  <c:v>ЗОШ 1</c:v>
                </c:pt>
                <c:pt idx="8">
                  <c:v>ЗОШ 2</c:v>
                </c:pt>
                <c:pt idx="9">
                  <c:v>ЗОШ 3</c:v>
                </c:pt>
                <c:pt idx="10">
                  <c:v>ЗОШ 4</c:v>
                </c:pt>
                <c:pt idx="11">
                  <c:v>ЗОШ 5</c:v>
                </c:pt>
                <c:pt idx="12">
                  <c:v>гімназія</c:v>
                </c:pt>
                <c:pt idx="13">
                  <c:v>Романтік</c:v>
                </c:pt>
                <c:pt idx="14">
                  <c:v>Дюсша</c:v>
                </c:pt>
              </c:strCache>
            </c:strRef>
          </c:cat>
          <c:val>
            <c:numRef>
              <c:f>'2015-2016'!$S$5:$S$19</c:f>
              <c:numCache>
                <c:formatCode>General</c:formatCode>
                <c:ptCount val="15"/>
                <c:pt idx="0">
                  <c:v>1332</c:v>
                </c:pt>
                <c:pt idx="1">
                  <c:v>2513</c:v>
                </c:pt>
                <c:pt idx="2">
                  <c:v>2755</c:v>
                </c:pt>
                <c:pt idx="3">
                  <c:v>2984</c:v>
                </c:pt>
                <c:pt idx="4">
                  <c:v>2348</c:v>
                </c:pt>
                <c:pt idx="5">
                  <c:v>1463</c:v>
                </c:pt>
                <c:pt idx="6">
                  <c:v>3303</c:v>
                </c:pt>
                <c:pt idx="7">
                  <c:v>1383</c:v>
                </c:pt>
                <c:pt idx="8">
                  <c:v>391</c:v>
                </c:pt>
                <c:pt idx="9">
                  <c:v>1885</c:v>
                </c:pt>
                <c:pt idx="10">
                  <c:v>1537</c:v>
                </c:pt>
                <c:pt idx="11">
                  <c:v>8125</c:v>
                </c:pt>
                <c:pt idx="12">
                  <c:v>1114</c:v>
                </c:pt>
                <c:pt idx="13">
                  <c:v>72</c:v>
                </c:pt>
                <c:pt idx="14">
                  <c:v>1772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978051376"/>
        <c:axId val="1978046480"/>
      </c:barChart>
      <c:catAx>
        <c:axId val="1978051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8046480"/>
        <c:crosses val="autoZero"/>
        <c:auto val="1"/>
        <c:lblAlgn val="ctr"/>
        <c:lblOffset val="100"/>
        <c:noMultiLvlLbl val="0"/>
      </c:catAx>
      <c:valAx>
        <c:axId val="19780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805137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1AA87F-5B14-4234-B59D-5A8A1A568063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013A7D6-D9A4-4AF4-814B-2B805D6261CE}">
      <dgm:prSet/>
      <dgm:spPr/>
      <dgm:t>
        <a:bodyPr/>
        <a:lstStyle/>
        <a:p>
          <a:endParaRPr lang="uk-UA"/>
        </a:p>
      </dgm:t>
    </dgm:pt>
    <dgm:pt modelId="{573D9470-A7B9-4B41-AFB4-40D44DEB6A8D}" type="parTrans" cxnId="{3C8008A5-88DF-481B-B405-BB13682E9E1A}">
      <dgm:prSet/>
      <dgm:spPr/>
      <dgm:t>
        <a:bodyPr/>
        <a:lstStyle/>
        <a:p>
          <a:endParaRPr lang="uk-UA"/>
        </a:p>
      </dgm:t>
    </dgm:pt>
    <dgm:pt modelId="{59D33531-DF95-458C-BA93-4CD50047E4E4}" type="sibTrans" cxnId="{3C8008A5-88DF-481B-B405-BB13682E9E1A}">
      <dgm:prSet/>
      <dgm:spPr/>
      <dgm:t>
        <a:bodyPr/>
        <a:lstStyle/>
        <a:p>
          <a:endParaRPr lang="uk-UA"/>
        </a:p>
      </dgm:t>
    </dgm:pt>
    <dgm:pt modelId="{33942CD3-0372-417E-A888-5AA7956B4B38}">
      <dgm:prSet/>
      <dgm:spPr/>
      <dgm:t>
        <a:bodyPr/>
        <a:lstStyle/>
        <a:p>
          <a:endParaRPr lang="uk-UA"/>
        </a:p>
      </dgm:t>
    </dgm:pt>
    <dgm:pt modelId="{9427CA80-6C20-427E-9CD2-15C781D21D65}" type="sibTrans" cxnId="{D0D193E6-34F8-415E-948E-7E3072BE3C64}">
      <dgm:prSet/>
      <dgm:spPr/>
      <dgm:t>
        <a:bodyPr/>
        <a:lstStyle/>
        <a:p>
          <a:endParaRPr lang="uk-UA"/>
        </a:p>
      </dgm:t>
    </dgm:pt>
    <dgm:pt modelId="{84AC1E2D-0888-4D77-929C-769B1FD9F748}" type="parTrans" cxnId="{D0D193E6-34F8-415E-948E-7E3072BE3C64}">
      <dgm:prSet/>
      <dgm:spPr/>
      <dgm:t>
        <a:bodyPr/>
        <a:lstStyle/>
        <a:p>
          <a:endParaRPr lang="uk-UA"/>
        </a:p>
      </dgm:t>
    </dgm:pt>
    <dgm:pt modelId="{818D1650-F8D8-44CA-AB38-1D892B1FF71F}" type="pres">
      <dgm:prSet presAssocID="{E31AA87F-5B14-4234-B59D-5A8A1A56806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74EF8E75-718F-4B68-B52F-AF902A6A23FB}" type="pres">
      <dgm:prSet presAssocID="{D013A7D6-D9A4-4AF4-814B-2B805D6261CE}" presName="composite" presStyleCnt="0"/>
      <dgm:spPr/>
    </dgm:pt>
    <dgm:pt modelId="{9A626F61-70C5-40DA-8484-77BD8F8E726B}" type="pres">
      <dgm:prSet presAssocID="{D013A7D6-D9A4-4AF4-814B-2B805D6261CE}" presName="ParentAccentShape" presStyleLbl="trBgShp" presStyleIdx="0" presStyleCnt="2"/>
      <dgm:spPr/>
    </dgm:pt>
    <dgm:pt modelId="{4F987503-4EF8-46F4-97DB-E03DD43A6C26}" type="pres">
      <dgm:prSet presAssocID="{D013A7D6-D9A4-4AF4-814B-2B805D6261CE}" presName="ParentText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93CFF8-7AC3-42CD-A887-E08DFA8C62A7}" type="pres">
      <dgm:prSet presAssocID="{D013A7D6-D9A4-4AF4-814B-2B805D6261CE}" presName="ChildText" presStyleLbl="revTx" presStyleIdx="1" presStyleCnt="4">
        <dgm:presLayoutVars>
          <dgm:chMax val="0"/>
          <dgm:chPref val="0"/>
        </dgm:presLayoutVars>
      </dgm:prSet>
      <dgm:spPr/>
    </dgm:pt>
    <dgm:pt modelId="{9208C6AC-D9FF-4FE0-898B-354100FC3FA4}" type="pres">
      <dgm:prSet presAssocID="{D013A7D6-D9A4-4AF4-814B-2B805D6261CE}" presName="ChildAccentShape" presStyleLbl="trBgShp" presStyleIdx="0" presStyleCnt="2"/>
      <dgm:spPr/>
    </dgm:pt>
    <dgm:pt modelId="{3D9B16E2-9E5D-46CF-B8E3-69E6EEA805B6}" type="pres">
      <dgm:prSet presAssocID="{D013A7D6-D9A4-4AF4-814B-2B805D6261CE}" presName="Image" presStyleLbl="alignImgPlace1" presStyleIdx="0" presStyleCnt="2"/>
      <dgm:spPr/>
    </dgm:pt>
    <dgm:pt modelId="{6E42CC6C-7DB0-448C-96EC-60C9DA5EC316}" type="pres">
      <dgm:prSet presAssocID="{59D33531-DF95-458C-BA93-4CD50047E4E4}" presName="sibTrans" presStyleCnt="0"/>
      <dgm:spPr/>
    </dgm:pt>
    <dgm:pt modelId="{46E505AF-F96D-4E79-8EDA-D5E27B5F549A}" type="pres">
      <dgm:prSet presAssocID="{33942CD3-0372-417E-A888-5AA7956B4B38}" presName="composite" presStyleCnt="0"/>
      <dgm:spPr/>
    </dgm:pt>
    <dgm:pt modelId="{847F44E1-BE45-48B1-94A5-D0D93522AEF4}" type="pres">
      <dgm:prSet presAssocID="{33942CD3-0372-417E-A888-5AA7956B4B38}" presName="ParentAccentShape" presStyleLbl="trBgShp" presStyleIdx="1" presStyleCnt="2"/>
      <dgm:spPr/>
    </dgm:pt>
    <dgm:pt modelId="{508B19AE-4F61-41FE-9084-B2C78B6AEDC1}" type="pres">
      <dgm:prSet presAssocID="{33942CD3-0372-417E-A888-5AA7956B4B38}" presName="ParentText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01C033-A11E-4EAB-83A4-74ABF2F2B812}" type="pres">
      <dgm:prSet presAssocID="{33942CD3-0372-417E-A888-5AA7956B4B38}" presName="ChildText" presStyleLbl="revTx" presStyleIdx="3" presStyleCnt="4">
        <dgm:presLayoutVars>
          <dgm:chMax val="0"/>
          <dgm:chPref val="0"/>
        </dgm:presLayoutVars>
      </dgm:prSet>
      <dgm:spPr/>
    </dgm:pt>
    <dgm:pt modelId="{3B202911-25CB-47AA-AF9C-F13D3397591A}" type="pres">
      <dgm:prSet presAssocID="{33942CD3-0372-417E-A888-5AA7956B4B38}" presName="ChildAccentShape" presStyleLbl="trBgShp" presStyleIdx="1" presStyleCnt="2"/>
      <dgm:spPr/>
    </dgm:pt>
    <dgm:pt modelId="{23F6CF16-B0F5-4BDD-915A-A1BBC5FAA47D}" type="pres">
      <dgm:prSet presAssocID="{33942CD3-0372-417E-A888-5AA7956B4B38}" presName="Image" presStyleLbl="alignImgPlace1" presStyleIdx="1" presStyleCnt="2"/>
      <dgm:spPr/>
    </dgm:pt>
  </dgm:ptLst>
  <dgm:cxnLst>
    <dgm:cxn modelId="{3C8008A5-88DF-481B-B405-BB13682E9E1A}" srcId="{E31AA87F-5B14-4234-B59D-5A8A1A568063}" destId="{D013A7D6-D9A4-4AF4-814B-2B805D6261CE}" srcOrd="0" destOrd="0" parTransId="{573D9470-A7B9-4B41-AFB4-40D44DEB6A8D}" sibTransId="{59D33531-DF95-458C-BA93-4CD50047E4E4}"/>
    <dgm:cxn modelId="{D0D193E6-34F8-415E-948E-7E3072BE3C64}" srcId="{E31AA87F-5B14-4234-B59D-5A8A1A568063}" destId="{33942CD3-0372-417E-A888-5AA7956B4B38}" srcOrd="1" destOrd="0" parTransId="{84AC1E2D-0888-4D77-929C-769B1FD9F748}" sibTransId="{9427CA80-6C20-427E-9CD2-15C781D21D65}"/>
    <dgm:cxn modelId="{2278BC70-CAA8-4000-9305-46CA0CD85986}" type="presOf" srcId="{33942CD3-0372-417E-A888-5AA7956B4B38}" destId="{508B19AE-4F61-41FE-9084-B2C78B6AEDC1}" srcOrd="0" destOrd="0" presId="urn:microsoft.com/office/officeart/2009/3/layout/SnapshotPictureList"/>
    <dgm:cxn modelId="{855898F1-2E54-4566-BC3F-DB89E6989A96}" type="presOf" srcId="{E31AA87F-5B14-4234-B59D-5A8A1A568063}" destId="{818D1650-F8D8-44CA-AB38-1D892B1FF71F}" srcOrd="0" destOrd="0" presId="urn:microsoft.com/office/officeart/2009/3/layout/SnapshotPictureList"/>
    <dgm:cxn modelId="{EA2B548F-1C20-43D6-8466-8D2214F88687}" type="presOf" srcId="{D013A7D6-D9A4-4AF4-814B-2B805D6261CE}" destId="{4F987503-4EF8-46F4-97DB-E03DD43A6C26}" srcOrd="0" destOrd="0" presId="urn:microsoft.com/office/officeart/2009/3/layout/SnapshotPictureList"/>
    <dgm:cxn modelId="{A3C36C04-35DA-4609-BE2E-A104E930CA3C}" type="presParOf" srcId="{818D1650-F8D8-44CA-AB38-1D892B1FF71F}" destId="{74EF8E75-718F-4B68-B52F-AF902A6A23FB}" srcOrd="0" destOrd="0" presId="urn:microsoft.com/office/officeart/2009/3/layout/SnapshotPictureList"/>
    <dgm:cxn modelId="{7D069FF9-3DD3-4926-812C-AEF0C84BF52C}" type="presParOf" srcId="{74EF8E75-718F-4B68-B52F-AF902A6A23FB}" destId="{9A626F61-70C5-40DA-8484-77BD8F8E726B}" srcOrd="0" destOrd="0" presId="urn:microsoft.com/office/officeart/2009/3/layout/SnapshotPictureList"/>
    <dgm:cxn modelId="{EC882538-22F3-4127-9A76-8AD20766C704}" type="presParOf" srcId="{74EF8E75-718F-4B68-B52F-AF902A6A23FB}" destId="{4F987503-4EF8-46F4-97DB-E03DD43A6C26}" srcOrd="1" destOrd="0" presId="urn:microsoft.com/office/officeart/2009/3/layout/SnapshotPictureList"/>
    <dgm:cxn modelId="{4BA6440E-561B-4098-9873-33EC52054834}" type="presParOf" srcId="{74EF8E75-718F-4B68-B52F-AF902A6A23FB}" destId="{DA93CFF8-7AC3-42CD-A887-E08DFA8C62A7}" srcOrd="2" destOrd="0" presId="urn:microsoft.com/office/officeart/2009/3/layout/SnapshotPictureList"/>
    <dgm:cxn modelId="{3ADC2BD5-2452-458D-8954-5E916731C18D}" type="presParOf" srcId="{74EF8E75-718F-4B68-B52F-AF902A6A23FB}" destId="{9208C6AC-D9FF-4FE0-898B-354100FC3FA4}" srcOrd="3" destOrd="0" presId="urn:microsoft.com/office/officeart/2009/3/layout/SnapshotPictureList"/>
    <dgm:cxn modelId="{8CBFEF0D-6CB9-4074-B751-661CB661FCC0}" type="presParOf" srcId="{74EF8E75-718F-4B68-B52F-AF902A6A23FB}" destId="{3D9B16E2-9E5D-46CF-B8E3-69E6EEA805B6}" srcOrd="4" destOrd="0" presId="urn:microsoft.com/office/officeart/2009/3/layout/SnapshotPictureList"/>
    <dgm:cxn modelId="{C223ECC8-9502-4024-95CB-6F66FDFCB2AF}" type="presParOf" srcId="{818D1650-F8D8-44CA-AB38-1D892B1FF71F}" destId="{6E42CC6C-7DB0-448C-96EC-60C9DA5EC316}" srcOrd="1" destOrd="0" presId="urn:microsoft.com/office/officeart/2009/3/layout/SnapshotPictureList"/>
    <dgm:cxn modelId="{B2327848-CEBF-4066-ABED-32D30FC78AE4}" type="presParOf" srcId="{818D1650-F8D8-44CA-AB38-1D892B1FF71F}" destId="{46E505AF-F96D-4E79-8EDA-D5E27B5F549A}" srcOrd="2" destOrd="0" presId="urn:microsoft.com/office/officeart/2009/3/layout/SnapshotPictureList"/>
    <dgm:cxn modelId="{5842F925-BD28-462C-8557-8773DC0EBBAE}" type="presParOf" srcId="{46E505AF-F96D-4E79-8EDA-D5E27B5F549A}" destId="{847F44E1-BE45-48B1-94A5-D0D93522AEF4}" srcOrd="0" destOrd="0" presId="urn:microsoft.com/office/officeart/2009/3/layout/SnapshotPictureList"/>
    <dgm:cxn modelId="{3B097BEC-3B2A-44B5-9EEA-80D67A0FDC49}" type="presParOf" srcId="{46E505AF-F96D-4E79-8EDA-D5E27B5F549A}" destId="{508B19AE-4F61-41FE-9084-B2C78B6AEDC1}" srcOrd="1" destOrd="0" presId="urn:microsoft.com/office/officeart/2009/3/layout/SnapshotPictureList"/>
    <dgm:cxn modelId="{538635A2-8C83-4C1B-96E3-B1D63F99B218}" type="presParOf" srcId="{46E505AF-F96D-4E79-8EDA-D5E27B5F549A}" destId="{D101C033-A11E-4EAB-83A4-74ABF2F2B812}" srcOrd="2" destOrd="0" presId="urn:microsoft.com/office/officeart/2009/3/layout/SnapshotPictureList"/>
    <dgm:cxn modelId="{6047795A-9FA7-4F9D-AB79-9828B40AD31F}" type="presParOf" srcId="{46E505AF-F96D-4E79-8EDA-D5E27B5F549A}" destId="{3B202911-25CB-47AA-AF9C-F13D3397591A}" srcOrd="3" destOrd="0" presId="urn:microsoft.com/office/officeart/2009/3/layout/SnapshotPictureList"/>
    <dgm:cxn modelId="{38738264-6B8B-4820-ACE7-FC9A86213494}" type="presParOf" srcId="{46E505AF-F96D-4E79-8EDA-D5E27B5F549A}" destId="{23F6CF16-B0F5-4BDD-915A-A1BBC5FAA47D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57FD47-9C03-43A1-8950-086200A8E9C6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7D7C892-A1A7-4085-A047-58946C727EE4}">
      <dgm:prSet phldrT="[Текст]"/>
      <dgm:spPr/>
      <dgm:t>
        <a:bodyPr/>
        <a:lstStyle/>
        <a:p>
          <a:endParaRPr lang="uk-UA" dirty="0"/>
        </a:p>
      </dgm:t>
    </dgm:pt>
    <dgm:pt modelId="{FB1C7EE5-AC6B-4F73-872B-C556C078C76A}" type="parTrans" cxnId="{423A07B3-3A87-4D97-9C06-EBDFA7723DB0}">
      <dgm:prSet/>
      <dgm:spPr/>
      <dgm:t>
        <a:bodyPr/>
        <a:lstStyle/>
        <a:p>
          <a:endParaRPr lang="uk-UA"/>
        </a:p>
      </dgm:t>
    </dgm:pt>
    <dgm:pt modelId="{9E1E3812-151B-4405-A044-43A9F7C679FE}" type="sibTrans" cxnId="{423A07B3-3A87-4D97-9C06-EBDFA7723DB0}">
      <dgm:prSet/>
      <dgm:spPr/>
      <dgm:t>
        <a:bodyPr/>
        <a:lstStyle/>
        <a:p>
          <a:endParaRPr lang="uk-UA"/>
        </a:p>
      </dgm:t>
    </dgm:pt>
    <dgm:pt modelId="{84D9D22F-5260-444B-8909-CD43CAB5889C}">
      <dgm:prSet phldrT="[Текст]"/>
      <dgm:spPr/>
      <dgm:t>
        <a:bodyPr/>
        <a:lstStyle/>
        <a:p>
          <a:endParaRPr lang="uk-UA" dirty="0"/>
        </a:p>
      </dgm:t>
    </dgm:pt>
    <dgm:pt modelId="{88BFEECF-A045-4DB5-BAF5-B6059AAED5E4}" type="parTrans" cxnId="{E239D129-6F43-46DD-978E-9211AE60FEE7}">
      <dgm:prSet/>
      <dgm:spPr/>
      <dgm:t>
        <a:bodyPr/>
        <a:lstStyle/>
        <a:p>
          <a:endParaRPr lang="uk-UA"/>
        </a:p>
      </dgm:t>
    </dgm:pt>
    <dgm:pt modelId="{D54DCB40-9EFE-4917-B603-41B16E8F2153}" type="sibTrans" cxnId="{E239D129-6F43-46DD-978E-9211AE60FEE7}">
      <dgm:prSet/>
      <dgm:spPr/>
      <dgm:t>
        <a:bodyPr/>
        <a:lstStyle/>
        <a:p>
          <a:endParaRPr lang="uk-UA"/>
        </a:p>
      </dgm:t>
    </dgm:pt>
    <dgm:pt modelId="{B069E8BC-7B47-4E62-B6E4-7425C991B3A8}">
      <dgm:prSet phldrT="[Текст]"/>
      <dgm:spPr/>
      <dgm:t>
        <a:bodyPr/>
        <a:lstStyle/>
        <a:p>
          <a:endParaRPr lang="uk-UA" dirty="0"/>
        </a:p>
      </dgm:t>
    </dgm:pt>
    <dgm:pt modelId="{5DFC4605-0C2C-4610-8EAC-728FA36F23D7}" type="parTrans" cxnId="{A3D004EC-DF68-492F-B345-DDE02E5397C8}">
      <dgm:prSet/>
      <dgm:spPr/>
      <dgm:t>
        <a:bodyPr/>
        <a:lstStyle/>
        <a:p>
          <a:endParaRPr lang="uk-UA"/>
        </a:p>
      </dgm:t>
    </dgm:pt>
    <dgm:pt modelId="{42B9BF0D-A26B-42DB-A3A7-C69E42F12131}" type="sibTrans" cxnId="{A3D004EC-DF68-492F-B345-DDE02E5397C8}">
      <dgm:prSet/>
      <dgm:spPr/>
      <dgm:t>
        <a:bodyPr/>
        <a:lstStyle/>
        <a:p>
          <a:endParaRPr lang="uk-UA"/>
        </a:p>
      </dgm:t>
    </dgm:pt>
    <dgm:pt modelId="{19EEEC99-C32D-4F38-A627-D83C1FBF8509}" type="pres">
      <dgm:prSet presAssocID="{1457FD47-9C03-43A1-8950-086200A8E9C6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uk-UA"/>
        </a:p>
      </dgm:t>
    </dgm:pt>
    <dgm:pt modelId="{5A1C8C3D-FF5B-483A-8AEB-D79A1554FFF3}" type="pres">
      <dgm:prSet presAssocID="{27D7C892-A1A7-4085-A047-58946C727EE4}" presName="picture1" presStyleCnt="0"/>
      <dgm:spPr/>
    </dgm:pt>
    <dgm:pt modelId="{B39583EE-86FA-4442-8C71-91443E53AC92}" type="pres">
      <dgm:prSet presAssocID="{27D7C892-A1A7-4085-A047-58946C727EE4}" presName="picture" presStyleLbl="alignImgPlace1" presStyleIdx="0" presStyleCnt="3"/>
      <dgm:spPr>
        <a:prstGeom prst="round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uk-UA"/>
        </a:p>
      </dgm:t>
    </dgm:pt>
    <dgm:pt modelId="{BA9E85CF-BCE9-4E45-B5D1-5D3524521FFE}" type="pres">
      <dgm:prSet presAssocID="{27D7C892-A1A7-4085-A047-58946C727EE4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4B132F-5CCF-4D98-9D70-8D1BC2F69E95}" type="pres">
      <dgm:prSet presAssocID="{84D9D22F-5260-444B-8909-CD43CAB5889C}" presName="picture2" presStyleCnt="0"/>
      <dgm:spPr/>
    </dgm:pt>
    <dgm:pt modelId="{E9F5D994-9EC4-40AA-9E2D-7BEB86A6E2CF}" type="pres">
      <dgm:prSet presAssocID="{84D9D22F-5260-444B-8909-CD43CAB5889C}" presName="picture" presStyleLbl="alignImgPlace1" presStyleIdx="1" presStyleCnt="3" custLinFactNeighborX="-832" custLinFactNeighborY="-3229"/>
      <dgm:spPr>
        <a:prstGeom prst="round2Diag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uk-UA"/>
        </a:p>
      </dgm:t>
    </dgm:pt>
    <dgm:pt modelId="{3D25D653-A876-4897-9C2B-41027F74B91A}" type="pres">
      <dgm:prSet presAssocID="{84D9D22F-5260-444B-8909-CD43CAB5889C}" presName="parent2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D6BB66-2BD6-4BEF-A786-11CB5DF2BE90}" type="pres">
      <dgm:prSet presAssocID="{B069E8BC-7B47-4E62-B6E4-7425C991B3A8}" presName="picture3" presStyleCnt="0"/>
      <dgm:spPr/>
    </dgm:pt>
    <dgm:pt modelId="{CA1C3248-26B1-460A-8378-24A954F9FAB9}" type="pres">
      <dgm:prSet presAssocID="{B069E8BC-7B47-4E62-B6E4-7425C991B3A8}" presName="picture" presStyleLbl="alignImgPlace1" presStyleIdx="2" presStyleCnt="3" custScaleX="118195" custLinFactNeighborX="16223" custLinFactNeighborY="-3229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uk-UA"/>
        </a:p>
      </dgm:t>
    </dgm:pt>
    <dgm:pt modelId="{39669B61-35B1-4527-A12A-67D95630B339}" type="pres">
      <dgm:prSet presAssocID="{B069E8BC-7B47-4E62-B6E4-7425C991B3A8}" presName="parent3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957CE19-FC0A-4FF8-8D07-0AAFD3AAEB29}" type="presOf" srcId="{B069E8BC-7B47-4E62-B6E4-7425C991B3A8}" destId="{39669B61-35B1-4527-A12A-67D95630B339}" srcOrd="0" destOrd="0" presId="urn:microsoft.com/office/officeart/2011/layout/ThemePictureAlternatingAccent"/>
    <dgm:cxn modelId="{A3D004EC-DF68-492F-B345-DDE02E5397C8}" srcId="{1457FD47-9C03-43A1-8950-086200A8E9C6}" destId="{B069E8BC-7B47-4E62-B6E4-7425C991B3A8}" srcOrd="2" destOrd="0" parTransId="{5DFC4605-0C2C-4610-8EAC-728FA36F23D7}" sibTransId="{42B9BF0D-A26B-42DB-A3A7-C69E42F12131}"/>
    <dgm:cxn modelId="{E239D129-6F43-46DD-978E-9211AE60FEE7}" srcId="{1457FD47-9C03-43A1-8950-086200A8E9C6}" destId="{84D9D22F-5260-444B-8909-CD43CAB5889C}" srcOrd="1" destOrd="0" parTransId="{88BFEECF-A045-4DB5-BAF5-B6059AAED5E4}" sibTransId="{D54DCB40-9EFE-4917-B603-41B16E8F2153}"/>
    <dgm:cxn modelId="{423A07B3-3A87-4D97-9C06-EBDFA7723DB0}" srcId="{1457FD47-9C03-43A1-8950-086200A8E9C6}" destId="{27D7C892-A1A7-4085-A047-58946C727EE4}" srcOrd="0" destOrd="0" parTransId="{FB1C7EE5-AC6B-4F73-872B-C556C078C76A}" sibTransId="{9E1E3812-151B-4405-A044-43A9F7C679FE}"/>
    <dgm:cxn modelId="{A4382E03-0290-4332-B9B0-2957B15E861E}" type="presOf" srcId="{27D7C892-A1A7-4085-A047-58946C727EE4}" destId="{BA9E85CF-BCE9-4E45-B5D1-5D3524521FFE}" srcOrd="0" destOrd="0" presId="urn:microsoft.com/office/officeart/2011/layout/ThemePictureAlternatingAccent"/>
    <dgm:cxn modelId="{E2F279EC-0589-4945-A7F4-5FFDBF511170}" type="presOf" srcId="{84D9D22F-5260-444B-8909-CD43CAB5889C}" destId="{3D25D653-A876-4897-9C2B-41027F74B91A}" srcOrd="0" destOrd="0" presId="urn:microsoft.com/office/officeart/2011/layout/ThemePictureAlternatingAccent"/>
    <dgm:cxn modelId="{01F96096-7A42-479E-B91A-69ED6D1F821F}" type="presOf" srcId="{1457FD47-9C03-43A1-8950-086200A8E9C6}" destId="{19EEEC99-C32D-4F38-A627-D83C1FBF8509}" srcOrd="0" destOrd="0" presId="urn:microsoft.com/office/officeart/2011/layout/ThemePictureAlternatingAccent"/>
    <dgm:cxn modelId="{45CAC96C-6B1B-40CC-9BAF-CFCA6AC483C8}" type="presParOf" srcId="{19EEEC99-C32D-4F38-A627-D83C1FBF8509}" destId="{5A1C8C3D-FF5B-483A-8AEB-D79A1554FFF3}" srcOrd="0" destOrd="0" presId="urn:microsoft.com/office/officeart/2011/layout/ThemePictureAlternatingAccent"/>
    <dgm:cxn modelId="{A80F591E-6E8C-438A-AB83-A2B1F0BC3B0B}" type="presParOf" srcId="{5A1C8C3D-FF5B-483A-8AEB-D79A1554FFF3}" destId="{B39583EE-86FA-4442-8C71-91443E53AC92}" srcOrd="0" destOrd="0" presId="urn:microsoft.com/office/officeart/2011/layout/ThemePictureAlternatingAccent"/>
    <dgm:cxn modelId="{13B7A780-F215-4278-AA3F-BB6B49479C77}" type="presParOf" srcId="{19EEEC99-C32D-4F38-A627-D83C1FBF8509}" destId="{BA9E85CF-BCE9-4E45-B5D1-5D3524521FFE}" srcOrd="1" destOrd="0" presId="urn:microsoft.com/office/officeart/2011/layout/ThemePictureAlternatingAccent"/>
    <dgm:cxn modelId="{E15BE9EB-6EF9-4603-955B-EF89A16E78BD}" type="presParOf" srcId="{19EEEC99-C32D-4F38-A627-D83C1FBF8509}" destId="{F04B132F-5CCF-4D98-9D70-8D1BC2F69E95}" srcOrd="2" destOrd="0" presId="urn:microsoft.com/office/officeart/2011/layout/ThemePictureAlternatingAccent"/>
    <dgm:cxn modelId="{449161EC-32E7-4FB8-A42F-FEB5D81129FB}" type="presParOf" srcId="{F04B132F-5CCF-4D98-9D70-8D1BC2F69E95}" destId="{E9F5D994-9EC4-40AA-9E2D-7BEB86A6E2CF}" srcOrd="0" destOrd="0" presId="urn:microsoft.com/office/officeart/2011/layout/ThemePictureAlternatingAccent"/>
    <dgm:cxn modelId="{F2E30D80-5EEF-41D6-818D-400C07759839}" type="presParOf" srcId="{19EEEC99-C32D-4F38-A627-D83C1FBF8509}" destId="{3D25D653-A876-4897-9C2B-41027F74B91A}" srcOrd="3" destOrd="0" presId="urn:microsoft.com/office/officeart/2011/layout/ThemePictureAlternatingAccent"/>
    <dgm:cxn modelId="{6FF43EB5-22C2-4A91-BE34-96D74AD4C1F7}" type="presParOf" srcId="{19EEEC99-C32D-4F38-A627-D83C1FBF8509}" destId="{FAD6BB66-2BD6-4BEF-A786-11CB5DF2BE90}" srcOrd="4" destOrd="0" presId="urn:microsoft.com/office/officeart/2011/layout/ThemePictureAlternatingAccent"/>
    <dgm:cxn modelId="{57CBC4DC-F7C8-453D-8A0A-DC7E6A0CFDE9}" type="presParOf" srcId="{FAD6BB66-2BD6-4BEF-A786-11CB5DF2BE90}" destId="{CA1C3248-26B1-460A-8378-24A954F9FAB9}" srcOrd="0" destOrd="0" presId="urn:microsoft.com/office/officeart/2011/layout/ThemePictureAlternatingAccent"/>
    <dgm:cxn modelId="{16DCA1DE-D740-4AC5-B595-83259AB01A9E}" type="presParOf" srcId="{19EEEC99-C32D-4F38-A627-D83C1FBF8509}" destId="{39669B61-35B1-4527-A12A-67D95630B339}" srcOrd="5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ABB298-8314-4FE1-931C-7FB4A5512251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196EE7C-F25F-4D98-A451-A28F44ADF050}">
      <dgm:prSet phldrT="[Текст]"/>
      <dgm:spPr/>
      <dgm:t>
        <a:bodyPr/>
        <a:lstStyle/>
        <a:p>
          <a:endParaRPr lang="uk-UA" dirty="0"/>
        </a:p>
      </dgm:t>
    </dgm:pt>
    <dgm:pt modelId="{2BE19040-C960-4118-95BC-EF797D43FA21}" type="parTrans" cxnId="{C396DFE4-51C1-4D37-A50F-AEC36260A015}">
      <dgm:prSet/>
      <dgm:spPr/>
      <dgm:t>
        <a:bodyPr/>
        <a:lstStyle/>
        <a:p>
          <a:endParaRPr lang="uk-UA"/>
        </a:p>
      </dgm:t>
    </dgm:pt>
    <dgm:pt modelId="{7844E59A-FEDD-4C84-867C-DAB161DE4E2D}" type="sibTrans" cxnId="{C396DFE4-51C1-4D37-A50F-AEC36260A015}">
      <dgm:prSet/>
      <dgm:spPr/>
      <dgm:t>
        <a:bodyPr/>
        <a:lstStyle/>
        <a:p>
          <a:endParaRPr lang="uk-UA"/>
        </a:p>
      </dgm:t>
    </dgm:pt>
    <dgm:pt modelId="{360F3B1B-191D-4382-9150-FDFD8B9A631A}">
      <dgm:prSet phldrT="[Текст]"/>
      <dgm:spPr/>
      <dgm:t>
        <a:bodyPr/>
        <a:lstStyle/>
        <a:p>
          <a:endParaRPr lang="uk-UA" dirty="0"/>
        </a:p>
      </dgm:t>
    </dgm:pt>
    <dgm:pt modelId="{783A0EF3-C072-41CD-94DC-897755CF0957}" type="parTrans" cxnId="{8FA5D1DC-43F4-4C41-B0D9-EA351016CA2D}">
      <dgm:prSet/>
      <dgm:spPr/>
      <dgm:t>
        <a:bodyPr/>
        <a:lstStyle/>
        <a:p>
          <a:endParaRPr lang="uk-UA"/>
        </a:p>
      </dgm:t>
    </dgm:pt>
    <dgm:pt modelId="{9588F7DF-605D-4CC0-B74F-002D34511BEC}" type="sibTrans" cxnId="{8FA5D1DC-43F4-4C41-B0D9-EA351016CA2D}">
      <dgm:prSet/>
      <dgm:spPr/>
      <dgm:t>
        <a:bodyPr/>
        <a:lstStyle/>
        <a:p>
          <a:endParaRPr lang="uk-UA"/>
        </a:p>
      </dgm:t>
    </dgm:pt>
    <dgm:pt modelId="{370F6BA2-92F5-492F-8AEF-54D2FEADDAD0}">
      <dgm:prSet phldrT="[Текст]"/>
      <dgm:spPr/>
      <dgm:t>
        <a:bodyPr/>
        <a:lstStyle/>
        <a:p>
          <a:endParaRPr lang="uk-UA" dirty="0"/>
        </a:p>
      </dgm:t>
    </dgm:pt>
    <dgm:pt modelId="{1BEB43AF-C318-435A-B0F2-BEEE09F65580}" type="parTrans" cxnId="{CEB0EE7A-FFBA-42A4-9F2D-44D7022CA5F7}">
      <dgm:prSet/>
      <dgm:spPr/>
      <dgm:t>
        <a:bodyPr/>
        <a:lstStyle/>
        <a:p>
          <a:endParaRPr lang="uk-UA"/>
        </a:p>
      </dgm:t>
    </dgm:pt>
    <dgm:pt modelId="{8BD39E6B-2C7F-43FF-A108-CD42A927AF6A}" type="sibTrans" cxnId="{CEB0EE7A-FFBA-42A4-9F2D-44D7022CA5F7}">
      <dgm:prSet/>
      <dgm:spPr/>
      <dgm:t>
        <a:bodyPr/>
        <a:lstStyle/>
        <a:p>
          <a:endParaRPr lang="uk-UA"/>
        </a:p>
      </dgm:t>
    </dgm:pt>
    <dgm:pt modelId="{9AD5E7EA-2EEB-4CAB-869B-698E1E233C63}" type="pres">
      <dgm:prSet presAssocID="{92ABB298-8314-4FE1-931C-7FB4A5512251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uk-UA"/>
        </a:p>
      </dgm:t>
    </dgm:pt>
    <dgm:pt modelId="{E77BBC0D-39C8-495C-90EB-8781AFE7C2FB}" type="pres">
      <dgm:prSet presAssocID="{6196EE7C-F25F-4D98-A451-A28F44ADF050}" presName="picture1" presStyleCnt="0"/>
      <dgm:spPr/>
    </dgm:pt>
    <dgm:pt modelId="{E858AEDF-0A5B-4880-BB7F-2827D7895E22}" type="pres">
      <dgm:prSet presAssocID="{6196EE7C-F25F-4D98-A451-A28F44ADF050}" presName="picture" presStyleLbl="alignImgPlace1" presStyleIdx="0" presStyleCnt="3" custLinFactNeighborX="-303" custLinFactNeighborY="2204"/>
      <dgm:spPr>
        <a:prstGeom prst="round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uk-UA"/>
        </a:p>
      </dgm:t>
    </dgm:pt>
    <dgm:pt modelId="{39D3C5D9-01C6-46B7-AF68-20B837156DBC}" type="pres">
      <dgm:prSet presAssocID="{6196EE7C-F25F-4D98-A451-A28F44ADF050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34570E-85E4-4817-A878-865CB924CC71}" type="pres">
      <dgm:prSet presAssocID="{360F3B1B-191D-4382-9150-FDFD8B9A631A}" presName="picture2" presStyleCnt="0"/>
      <dgm:spPr/>
    </dgm:pt>
    <dgm:pt modelId="{AB6BC514-227E-4151-9B4E-2EFE1841C723}" type="pres">
      <dgm:prSet presAssocID="{360F3B1B-191D-4382-9150-FDFD8B9A631A}" presName="picture" presStyleLbl="alignImgPlace1" presStyleIdx="1" presStyleCnt="3" custLinFactNeighborX="-480" custLinFactNeighborY="-3206"/>
      <dgm:spPr>
        <a:prstGeom prst="round2Diag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58108737-E806-457A-967D-84F1A36EE543}" type="pres">
      <dgm:prSet presAssocID="{360F3B1B-191D-4382-9150-FDFD8B9A631A}" presName="parent2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D428ED-5C8B-4D38-9E9D-20B572D3E97B}" type="pres">
      <dgm:prSet presAssocID="{370F6BA2-92F5-492F-8AEF-54D2FEADDAD0}" presName="picture3" presStyleCnt="0"/>
      <dgm:spPr/>
    </dgm:pt>
    <dgm:pt modelId="{FD4CE2BA-7A39-4D57-B714-6DE5C2F5EFF4}" type="pres">
      <dgm:prSet presAssocID="{370F6BA2-92F5-492F-8AEF-54D2FEADDAD0}" presName="picture" presStyleLbl="alignImgPlace1" presStyleIdx="2" presStyleCnt="3" custScaleX="114938" custLinFactNeighborX="3585" custLinFactNeighborY="-3206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FD4D13C-99CA-479E-9A4D-35F43690B240}" type="pres">
      <dgm:prSet presAssocID="{370F6BA2-92F5-492F-8AEF-54D2FEADDAD0}" presName="parent3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C5ED52C-D7B2-42F6-9493-D67A57BCCA3F}" type="presOf" srcId="{370F6BA2-92F5-492F-8AEF-54D2FEADDAD0}" destId="{BFD4D13C-99CA-479E-9A4D-35F43690B240}" srcOrd="0" destOrd="0" presId="urn:microsoft.com/office/officeart/2011/layout/ThemePictureAlternatingAccent"/>
    <dgm:cxn modelId="{C396DFE4-51C1-4D37-A50F-AEC36260A015}" srcId="{92ABB298-8314-4FE1-931C-7FB4A5512251}" destId="{6196EE7C-F25F-4D98-A451-A28F44ADF050}" srcOrd="0" destOrd="0" parTransId="{2BE19040-C960-4118-95BC-EF797D43FA21}" sibTransId="{7844E59A-FEDD-4C84-867C-DAB161DE4E2D}"/>
    <dgm:cxn modelId="{A1903371-931D-4ABC-B142-64C68EE81220}" type="presOf" srcId="{360F3B1B-191D-4382-9150-FDFD8B9A631A}" destId="{58108737-E806-457A-967D-84F1A36EE543}" srcOrd="0" destOrd="0" presId="urn:microsoft.com/office/officeart/2011/layout/ThemePictureAlternatingAccent"/>
    <dgm:cxn modelId="{4DE8022D-2049-4C1F-A539-2998622F591F}" type="presOf" srcId="{92ABB298-8314-4FE1-931C-7FB4A5512251}" destId="{9AD5E7EA-2EEB-4CAB-869B-698E1E233C63}" srcOrd="0" destOrd="0" presId="urn:microsoft.com/office/officeart/2011/layout/ThemePictureAlternatingAccent"/>
    <dgm:cxn modelId="{8FA5D1DC-43F4-4C41-B0D9-EA351016CA2D}" srcId="{92ABB298-8314-4FE1-931C-7FB4A5512251}" destId="{360F3B1B-191D-4382-9150-FDFD8B9A631A}" srcOrd="1" destOrd="0" parTransId="{783A0EF3-C072-41CD-94DC-897755CF0957}" sibTransId="{9588F7DF-605D-4CC0-B74F-002D34511BEC}"/>
    <dgm:cxn modelId="{727FDF3C-7E15-49C6-BD52-B29FCF3C31F0}" type="presOf" srcId="{6196EE7C-F25F-4D98-A451-A28F44ADF050}" destId="{39D3C5D9-01C6-46B7-AF68-20B837156DBC}" srcOrd="0" destOrd="0" presId="urn:microsoft.com/office/officeart/2011/layout/ThemePictureAlternatingAccent"/>
    <dgm:cxn modelId="{CEB0EE7A-FFBA-42A4-9F2D-44D7022CA5F7}" srcId="{92ABB298-8314-4FE1-931C-7FB4A5512251}" destId="{370F6BA2-92F5-492F-8AEF-54D2FEADDAD0}" srcOrd="2" destOrd="0" parTransId="{1BEB43AF-C318-435A-B0F2-BEEE09F65580}" sibTransId="{8BD39E6B-2C7F-43FF-A108-CD42A927AF6A}"/>
    <dgm:cxn modelId="{B7E4FC63-26E2-4A0F-8C5C-FA47CDB518B8}" type="presParOf" srcId="{9AD5E7EA-2EEB-4CAB-869B-698E1E233C63}" destId="{E77BBC0D-39C8-495C-90EB-8781AFE7C2FB}" srcOrd="0" destOrd="0" presId="urn:microsoft.com/office/officeart/2011/layout/ThemePictureAlternatingAccent"/>
    <dgm:cxn modelId="{7C2325D1-E479-4F5F-B840-1B495766E28A}" type="presParOf" srcId="{E77BBC0D-39C8-495C-90EB-8781AFE7C2FB}" destId="{E858AEDF-0A5B-4880-BB7F-2827D7895E22}" srcOrd="0" destOrd="0" presId="urn:microsoft.com/office/officeart/2011/layout/ThemePictureAlternatingAccent"/>
    <dgm:cxn modelId="{15A36810-8F2A-497A-9743-1DF010E1ED5B}" type="presParOf" srcId="{9AD5E7EA-2EEB-4CAB-869B-698E1E233C63}" destId="{39D3C5D9-01C6-46B7-AF68-20B837156DBC}" srcOrd="1" destOrd="0" presId="urn:microsoft.com/office/officeart/2011/layout/ThemePictureAlternatingAccent"/>
    <dgm:cxn modelId="{D4EDEA92-DB74-4381-8AF4-8A0E23AD38C0}" type="presParOf" srcId="{9AD5E7EA-2EEB-4CAB-869B-698E1E233C63}" destId="{2334570E-85E4-4817-A878-865CB924CC71}" srcOrd="2" destOrd="0" presId="urn:microsoft.com/office/officeart/2011/layout/ThemePictureAlternatingAccent"/>
    <dgm:cxn modelId="{C144A8EF-A508-44E6-993B-2EB3E8A55C86}" type="presParOf" srcId="{2334570E-85E4-4817-A878-865CB924CC71}" destId="{AB6BC514-227E-4151-9B4E-2EFE1841C723}" srcOrd="0" destOrd="0" presId="urn:microsoft.com/office/officeart/2011/layout/ThemePictureAlternatingAccent"/>
    <dgm:cxn modelId="{6121BCF3-9BB8-47AA-A39B-F57E4A48108C}" type="presParOf" srcId="{9AD5E7EA-2EEB-4CAB-869B-698E1E233C63}" destId="{58108737-E806-457A-967D-84F1A36EE543}" srcOrd="3" destOrd="0" presId="urn:microsoft.com/office/officeart/2011/layout/ThemePictureAlternatingAccent"/>
    <dgm:cxn modelId="{9C48E534-72A8-4B98-8F1A-5CAABEE20EA8}" type="presParOf" srcId="{9AD5E7EA-2EEB-4CAB-869B-698E1E233C63}" destId="{64D428ED-5C8B-4D38-9E9D-20B572D3E97B}" srcOrd="4" destOrd="0" presId="urn:microsoft.com/office/officeart/2011/layout/ThemePictureAlternatingAccent"/>
    <dgm:cxn modelId="{1C4D823E-0B25-493D-9011-EAF75CDCAB84}" type="presParOf" srcId="{64D428ED-5C8B-4D38-9E9D-20B572D3E97B}" destId="{FD4CE2BA-7A39-4D57-B714-6DE5C2F5EFF4}" srcOrd="0" destOrd="0" presId="urn:microsoft.com/office/officeart/2011/layout/ThemePictureAlternatingAccent"/>
    <dgm:cxn modelId="{64DFD312-E3B3-4835-ACE9-8EFE5BE79543}" type="presParOf" srcId="{9AD5E7EA-2EEB-4CAB-869B-698E1E233C63}" destId="{BFD4D13C-99CA-479E-9A4D-35F43690B240}" srcOrd="5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2A8D3B-F1E9-4844-BBFE-5D028E170333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25EC925-F95B-4E0F-B5EA-521DD3BE5575}">
      <dgm:prSet phldrT="[Текст]"/>
      <dgm:spPr/>
      <dgm:t>
        <a:bodyPr/>
        <a:lstStyle/>
        <a:p>
          <a:endParaRPr lang="uk-UA" dirty="0"/>
        </a:p>
      </dgm:t>
    </dgm:pt>
    <dgm:pt modelId="{A6A7980B-80CE-4194-AE09-BBF600E10E34}" type="parTrans" cxnId="{A888C3D7-A532-4773-B305-A1ACA3E9EA80}">
      <dgm:prSet/>
      <dgm:spPr/>
      <dgm:t>
        <a:bodyPr/>
        <a:lstStyle/>
        <a:p>
          <a:endParaRPr lang="uk-UA"/>
        </a:p>
      </dgm:t>
    </dgm:pt>
    <dgm:pt modelId="{BF61B889-4B8C-47C7-B257-F66CFDE8F669}" type="sibTrans" cxnId="{A888C3D7-A532-4773-B305-A1ACA3E9EA80}">
      <dgm:prSet/>
      <dgm:spPr/>
      <dgm:t>
        <a:bodyPr/>
        <a:lstStyle/>
        <a:p>
          <a:endParaRPr lang="uk-UA"/>
        </a:p>
      </dgm:t>
    </dgm:pt>
    <dgm:pt modelId="{BB3BCF9F-ECF4-482B-B361-AF03B59B7F9F}">
      <dgm:prSet phldrT="[Текст]"/>
      <dgm:spPr/>
      <dgm:t>
        <a:bodyPr/>
        <a:lstStyle/>
        <a:p>
          <a:endParaRPr lang="uk-UA" dirty="0"/>
        </a:p>
      </dgm:t>
    </dgm:pt>
    <dgm:pt modelId="{E1DC3B97-FF34-491F-ABBA-7C266F59D24E}" type="parTrans" cxnId="{AEE2395F-F890-4D39-A041-82560659E894}">
      <dgm:prSet/>
      <dgm:spPr/>
      <dgm:t>
        <a:bodyPr/>
        <a:lstStyle/>
        <a:p>
          <a:endParaRPr lang="uk-UA"/>
        </a:p>
      </dgm:t>
    </dgm:pt>
    <dgm:pt modelId="{85C8463F-8775-441A-90CC-1C77223A9139}" type="sibTrans" cxnId="{AEE2395F-F890-4D39-A041-82560659E894}">
      <dgm:prSet/>
      <dgm:spPr/>
      <dgm:t>
        <a:bodyPr/>
        <a:lstStyle/>
        <a:p>
          <a:endParaRPr lang="uk-UA"/>
        </a:p>
      </dgm:t>
    </dgm:pt>
    <dgm:pt modelId="{C4DD6017-5058-49C2-8144-496F35643F22}">
      <dgm:prSet phldrT="[Текст]"/>
      <dgm:spPr/>
      <dgm:t>
        <a:bodyPr/>
        <a:lstStyle/>
        <a:p>
          <a:endParaRPr lang="uk-UA" dirty="0"/>
        </a:p>
      </dgm:t>
    </dgm:pt>
    <dgm:pt modelId="{8B677328-9A34-461E-BCC3-A90283640B48}" type="parTrans" cxnId="{AE1575CF-7C00-4934-AF08-CC9DC0685D23}">
      <dgm:prSet/>
      <dgm:spPr/>
      <dgm:t>
        <a:bodyPr/>
        <a:lstStyle/>
        <a:p>
          <a:endParaRPr lang="uk-UA"/>
        </a:p>
      </dgm:t>
    </dgm:pt>
    <dgm:pt modelId="{595306D4-F56A-4C35-9F2F-BF4A2B27CCC9}" type="sibTrans" cxnId="{AE1575CF-7C00-4934-AF08-CC9DC0685D23}">
      <dgm:prSet/>
      <dgm:spPr/>
      <dgm:t>
        <a:bodyPr/>
        <a:lstStyle/>
        <a:p>
          <a:endParaRPr lang="uk-UA"/>
        </a:p>
      </dgm:t>
    </dgm:pt>
    <dgm:pt modelId="{13598A8C-7E16-4CE7-B34C-D89C2ACC3E64}" type="pres">
      <dgm:prSet presAssocID="{CE2A8D3B-F1E9-4844-BBFE-5D028E170333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uk-UA"/>
        </a:p>
      </dgm:t>
    </dgm:pt>
    <dgm:pt modelId="{FF957B03-9D77-4F8B-ABF7-DBD09EDEBB27}" type="pres">
      <dgm:prSet presAssocID="{525EC925-F95B-4E0F-B5EA-521DD3BE5575}" presName="picture1" presStyleCnt="0"/>
      <dgm:spPr/>
    </dgm:pt>
    <dgm:pt modelId="{A6C4DC61-27F6-4377-BAB9-2F869CF5560F}" type="pres">
      <dgm:prSet presAssocID="{525EC925-F95B-4E0F-B5EA-521DD3BE5575}" presName="picture" presStyleLbl="alignImgPlace1" presStyleIdx="0" presStyleCnt="3" custLinFactNeighborX="-435" custLinFactNeighborY="2357"/>
      <dgm:spPr>
        <a:prstGeom prst="round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uk-UA"/>
        </a:p>
      </dgm:t>
    </dgm:pt>
    <dgm:pt modelId="{0C25CE65-2E09-4AB6-A71B-66896545335B}" type="pres">
      <dgm:prSet presAssocID="{525EC925-F95B-4E0F-B5EA-521DD3BE5575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A9051D-1BCF-49DF-8DAF-6D478C297372}" type="pres">
      <dgm:prSet presAssocID="{BB3BCF9F-ECF4-482B-B361-AF03B59B7F9F}" presName="picture2" presStyleCnt="0"/>
      <dgm:spPr/>
    </dgm:pt>
    <dgm:pt modelId="{2C70C97C-5448-439F-A5B1-7D7B84A2838A}" type="pres">
      <dgm:prSet presAssocID="{BB3BCF9F-ECF4-482B-B361-AF03B59B7F9F}" presName="picture" presStyleLbl="alignImgPlace1" presStyleIdx="1" presStyleCnt="3"/>
      <dgm:spPr>
        <a:prstGeom prst="round2Diag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A7A3F431-A5AD-49F3-B20D-A8478432E2EE}" type="pres">
      <dgm:prSet presAssocID="{BB3BCF9F-ECF4-482B-B361-AF03B59B7F9F}" presName="parent2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35D5DE-EC3B-42BE-9E0C-779C519A9B7D}" type="pres">
      <dgm:prSet presAssocID="{C4DD6017-5058-49C2-8144-496F35643F22}" presName="picture3" presStyleCnt="0"/>
      <dgm:spPr/>
    </dgm:pt>
    <dgm:pt modelId="{6A58050A-18BD-412A-9D70-6FF74D2E7A98}" type="pres">
      <dgm:prSet presAssocID="{C4DD6017-5058-49C2-8144-496F35643F22}" presName="picture" presStyleLbl="alignImgPlace1" presStyleIdx="2" presStyleCnt="3" custScaleX="113853" custLinFactNeighborX="7960" custLinFactNeighborY="-279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E0E51187-CDED-455F-8F0B-02F05542183B}" type="pres">
      <dgm:prSet presAssocID="{C4DD6017-5058-49C2-8144-496F35643F22}" presName="parent3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E1575CF-7C00-4934-AF08-CC9DC0685D23}" srcId="{CE2A8D3B-F1E9-4844-BBFE-5D028E170333}" destId="{C4DD6017-5058-49C2-8144-496F35643F22}" srcOrd="2" destOrd="0" parTransId="{8B677328-9A34-461E-BCC3-A90283640B48}" sibTransId="{595306D4-F56A-4C35-9F2F-BF4A2B27CCC9}"/>
    <dgm:cxn modelId="{139521D2-5B00-4E5A-875E-DE93ABAF3AD6}" type="presOf" srcId="{CE2A8D3B-F1E9-4844-BBFE-5D028E170333}" destId="{13598A8C-7E16-4CE7-B34C-D89C2ACC3E64}" srcOrd="0" destOrd="0" presId="urn:microsoft.com/office/officeart/2011/layout/ThemePictureAlternatingAccent"/>
    <dgm:cxn modelId="{F9D5CBE5-4EBA-445D-825D-9CFE39421CB9}" type="presOf" srcId="{BB3BCF9F-ECF4-482B-B361-AF03B59B7F9F}" destId="{A7A3F431-A5AD-49F3-B20D-A8478432E2EE}" srcOrd="0" destOrd="0" presId="urn:microsoft.com/office/officeart/2011/layout/ThemePictureAlternatingAccent"/>
    <dgm:cxn modelId="{AEE2395F-F890-4D39-A041-82560659E894}" srcId="{CE2A8D3B-F1E9-4844-BBFE-5D028E170333}" destId="{BB3BCF9F-ECF4-482B-B361-AF03B59B7F9F}" srcOrd="1" destOrd="0" parTransId="{E1DC3B97-FF34-491F-ABBA-7C266F59D24E}" sibTransId="{85C8463F-8775-441A-90CC-1C77223A9139}"/>
    <dgm:cxn modelId="{19D7AD10-7322-419A-BF2F-ACB804F4AF37}" type="presOf" srcId="{C4DD6017-5058-49C2-8144-496F35643F22}" destId="{E0E51187-CDED-455F-8F0B-02F05542183B}" srcOrd="0" destOrd="0" presId="urn:microsoft.com/office/officeart/2011/layout/ThemePictureAlternatingAccent"/>
    <dgm:cxn modelId="{657042AF-BD7A-48D7-8CA2-43BCA1B7A6DA}" type="presOf" srcId="{525EC925-F95B-4E0F-B5EA-521DD3BE5575}" destId="{0C25CE65-2E09-4AB6-A71B-66896545335B}" srcOrd="0" destOrd="0" presId="urn:microsoft.com/office/officeart/2011/layout/ThemePictureAlternatingAccent"/>
    <dgm:cxn modelId="{A888C3D7-A532-4773-B305-A1ACA3E9EA80}" srcId="{CE2A8D3B-F1E9-4844-BBFE-5D028E170333}" destId="{525EC925-F95B-4E0F-B5EA-521DD3BE5575}" srcOrd="0" destOrd="0" parTransId="{A6A7980B-80CE-4194-AE09-BBF600E10E34}" sibTransId="{BF61B889-4B8C-47C7-B257-F66CFDE8F669}"/>
    <dgm:cxn modelId="{DF0E03B7-27C4-4382-A928-A8CE7D5CC6D5}" type="presParOf" srcId="{13598A8C-7E16-4CE7-B34C-D89C2ACC3E64}" destId="{FF957B03-9D77-4F8B-ABF7-DBD09EDEBB27}" srcOrd="0" destOrd="0" presId="urn:microsoft.com/office/officeart/2011/layout/ThemePictureAlternatingAccent"/>
    <dgm:cxn modelId="{A4C7DA98-90DA-4D21-89A3-1FC8DD567809}" type="presParOf" srcId="{FF957B03-9D77-4F8B-ABF7-DBD09EDEBB27}" destId="{A6C4DC61-27F6-4377-BAB9-2F869CF5560F}" srcOrd="0" destOrd="0" presId="urn:microsoft.com/office/officeart/2011/layout/ThemePictureAlternatingAccent"/>
    <dgm:cxn modelId="{E28115DE-2719-49A1-81A8-14CA3BABB363}" type="presParOf" srcId="{13598A8C-7E16-4CE7-B34C-D89C2ACC3E64}" destId="{0C25CE65-2E09-4AB6-A71B-66896545335B}" srcOrd="1" destOrd="0" presId="urn:microsoft.com/office/officeart/2011/layout/ThemePictureAlternatingAccent"/>
    <dgm:cxn modelId="{CE0B30D5-A3D8-411C-8BEF-E448131404C5}" type="presParOf" srcId="{13598A8C-7E16-4CE7-B34C-D89C2ACC3E64}" destId="{4AA9051D-1BCF-49DF-8DAF-6D478C297372}" srcOrd="2" destOrd="0" presId="urn:microsoft.com/office/officeart/2011/layout/ThemePictureAlternatingAccent"/>
    <dgm:cxn modelId="{D035D47F-5302-4076-9AA6-241EE4ED123C}" type="presParOf" srcId="{4AA9051D-1BCF-49DF-8DAF-6D478C297372}" destId="{2C70C97C-5448-439F-A5B1-7D7B84A2838A}" srcOrd="0" destOrd="0" presId="urn:microsoft.com/office/officeart/2011/layout/ThemePictureAlternatingAccent"/>
    <dgm:cxn modelId="{9BF848E6-B1DF-42C2-9279-AD87DFC8BE3D}" type="presParOf" srcId="{13598A8C-7E16-4CE7-B34C-D89C2ACC3E64}" destId="{A7A3F431-A5AD-49F3-B20D-A8478432E2EE}" srcOrd="3" destOrd="0" presId="urn:microsoft.com/office/officeart/2011/layout/ThemePictureAlternatingAccent"/>
    <dgm:cxn modelId="{8F9DFCA6-C081-411E-AEB7-AB2D56C1CC36}" type="presParOf" srcId="{13598A8C-7E16-4CE7-B34C-D89C2ACC3E64}" destId="{D135D5DE-EC3B-42BE-9E0C-779C519A9B7D}" srcOrd="4" destOrd="0" presId="urn:microsoft.com/office/officeart/2011/layout/ThemePictureAlternatingAccent"/>
    <dgm:cxn modelId="{454282C4-3B0F-449A-B3D4-87B41154C714}" type="presParOf" srcId="{D135D5DE-EC3B-42BE-9E0C-779C519A9B7D}" destId="{6A58050A-18BD-412A-9D70-6FF74D2E7A98}" srcOrd="0" destOrd="0" presId="urn:microsoft.com/office/officeart/2011/layout/ThemePictureAlternatingAccent"/>
    <dgm:cxn modelId="{7A3D7643-B7F4-48F9-98AA-DC1D2EDA0BE9}" type="presParOf" srcId="{13598A8C-7E16-4CE7-B34C-D89C2ACC3E64}" destId="{E0E51187-CDED-455F-8F0B-02F05542183B}" srcOrd="5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42D3D2-DBC5-4A52-8873-62CF92B9F8A4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D1C3A45-40BF-4114-BD8F-F46F68708638}">
      <dgm:prSet phldrT="[Текст]" phldr="1"/>
      <dgm:spPr/>
      <dgm:t>
        <a:bodyPr/>
        <a:lstStyle/>
        <a:p>
          <a:endParaRPr lang="uk-UA"/>
        </a:p>
      </dgm:t>
    </dgm:pt>
    <dgm:pt modelId="{9260DAD6-8B3F-4A50-8F35-690BB229DB5A}" type="parTrans" cxnId="{39420516-DEDE-4152-A5C5-7806E3A221A7}">
      <dgm:prSet/>
      <dgm:spPr/>
      <dgm:t>
        <a:bodyPr/>
        <a:lstStyle/>
        <a:p>
          <a:endParaRPr lang="uk-UA"/>
        </a:p>
      </dgm:t>
    </dgm:pt>
    <dgm:pt modelId="{F5FBACC2-6F05-4446-96FE-F647BFBD3CFE}" type="sibTrans" cxnId="{39420516-DEDE-4152-A5C5-7806E3A221A7}">
      <dgm:prSet/>
      <dgm:spPr/>
      <dgm:t>
        <a:bodyPr/>
        <a:lstStyle/>
        <a:p>
          <a:endParaRPr lang="uk-UA"/>
        </a:p>
      </dgm:t>
    </dgm:pt>
    <dgm:pt modelId="{221BF569-19F8-4074-BBCA-494C397E0F28}">
      <dgm:prSet phldrT="[Текст]" phldr="1"/>
      <dgm:spPr/>
      <dgm:t>
        <a:bodyPr/>
        <a:lstStyle/>
        <a:p>
          <a:endParaRPr lang="uk-UA"/>
        </a:p>
      </dgm:t>
    </dgm:pt>
    <dgm:pt modelId="{CC2E3933-37EB-40D1-8FA9-303EFF0C33D8}" type="parTrans" cxnId="{22D34216-5271-4144-B06A-A5795C7C3552}">
      <dgm:prSet/>
      <dgm:spPr/>
      <dgm:t>
        <a:bodyPr/>
        <a:lstStyle/>
        <a:p>
          <a:endParaRPr lang="uk-UA"/>
        </a:p>
      </dgm:t>
    </dgm:pt>
    <dgm:pt modelId="{B65E9D6C-6D98-4C18-8AE1-ECC45AD4ADD7}" type="sibTrans" cxnId="{22D34216-5271-4144-B06A-A5795C7C3552}">
      <dgm:prSet/>
      <dgm:spPr/>
      <dgm:t>
        <a:bodyPr/>
        <a:lstStyle/>
        <a:p>
          <a:endParaRPr lang="uk-UA"/>
        </a:p>
      </dgm:t>
    </dgm:pt>
    <dgm:pt modelId="{1CB4785D-63E1-401E-A465-1973FC3C2059}">
      <dgm:prSet phldrT="[Текст]" phldr="1"/>
      <dgm:spPr/>
      <dgm:t>
        <a:bodyPr/>
        <a:lstStyle/>
        <a:p>
          <a:endParaRPr lang="uk-UA"/>
        </a:p>
      </dgm:t>
    </dgm:pt>
    <dgm:pt modelId="{DC267B23-06AD-4572-8C4A-8C95071B8619}" type="parTrans" cxnId="{EF8BBE84-D8DE-4A49-AA34-A9E78F7668E8}">
      <dgm:prSet/>
      <dgm:spPr/>
      <dgm:t>
        <a:bodyPr/>
        <a:lstStyle/>
        <a:p>
          <a:endParaRPr lang="uk-UA"/>
        </a:p>
      </dgm:t>
    </dgm:pt>
    <dgm:pt modelId="{07087BD0-3C56-46EA-A683-998164C1CB54}" type="sibTrans" cxnId="{EF8BBE84-D8DE-4A49-AA34-A9E78F7668E8}">
      <dgm:prSet/>
      <dgm:spPr/>
      <dgm:t>
        <a:bodyPr/>
        <a:lstStyle/>
        <a:p>
          <a:endParaRPr lang="uk-UA"/>
        </a:p>
      </dgm:t>
    </dgm:pt>
    <dgm:pt modelId="{7AA3E420-2FE3-48D8-AD61-95BF62081DF3}" type="pres">
      <dgm:prSet presAssocID="{1F42D3D2-DBC5-4A52-8873-62CF92B9F8A4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uk-UA"/>
        </a:p>
      </dgm:t>
    </dgm:pt>
    <dgm:pt modelId="{23626703-492E-4DB1-A90A-EB7D9F9073D3}" type="pres">
      <dgm:prSet presAssocID="{1D1C3A45-40BF-4114-BD8F-F46F68708638}" presName="picture1" presStyleCnt="0"/>
      <dgm:spPr/>
    </dgm:pt>
    <dgm:pt modelId="{DFB67BC9-B77D-4E2F-8CDC-C4B79198C1DC}" type="pres">
      <dgm:prSet presAssocID="{1D1C3A45-40BF-4114-BD8F-F46F68708638}" presName="picture" presStyleLbl="alignImgPlace1" presStyleIdx="0" presStyleCnt="3" custLinFactNeighborX="-1148"/>
      <dgm:spPr>
        <a:prstGeom prst="round2Same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uk-UA"/>
        </a:p>
      </dgm:t>
    </dgm:pt>
    <dgm:pt modelId="{1D57CD21-12FB-4394-A79E-C23C7C7D4533}" type="pres">
      <dgm:prSet presAssocID="{1D1C3A45-40BF-4114-BD8F-F46F68708638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538DC9-3E6C-42DB-A54E-2246800F5CB2}" type="pres">
      <dgm:prSet presAssocID="{221BF569-19F8-4074-BBCA-494C397E0F28}" presName="picture2" presStyleCnt="0"/>
      <dgm:spPr/>
    </dgm:pt>
    <dgm:pt modelId="{FFC36C1D-BAA5-4370-A501-3375A0624828}" type="pres">
      <dgm:prSet presAssocID="{221BF569-19F8-4074-BBCA-494C397E0F28}" presName="picture" presStyleLbl="alignImgPlace1" presStyleIdx="1" presStyleCnt="3"/>
      <dgm:spPr>
        <a:prstGeom prst="round2Diag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uk-UA"/>
        </a:p>
      </dgm:t>
    </dgm:pt>
    <dgm:pt modelId="{D8DACA10-517E-49E0-8A95-4370540FE41D}" type="pres">
      <dgm:prSet presAssocID="{221BF569-19F8-4074-BBCA-494C397E0F28}" presName="parent2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2F9FA1-3E9B-4679-9DC2-A7C159110E5B}" type="pres">
      <dgm:prSet presAssocID="{1CB4785D-63E1-401E-A465-1973FC3C2059}" presName="picture3" presStyleCnt="0"/>
      <dgm:spPr/>
    </dgm:pt>
    <dgm:pt modelId="{7A7329AB-D93A-46FD-83DE-D994B2D1301E}" type="pres">
      <dgm:prSet presAssocID="{1CB4785D-63E1-401E-A465-1973FC3C2059}" presName="picture" presStyleLbl="alignImgPlace1" presStyleIdx="2" presStyleCnt="3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uk-UA"/>
        </a:p>
      </dgm:t>
    </dgm:pt>
    <dgm:pt modelId="{19C35397-F70C-4368-BA78-D93ACF67334B}" type="pres">
      <dgm:prSet presAssocID="{1CB4785D-63E1-401E-A465-1973FC3C2059}" presName="parent3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2ACD2AC-E72B-4F4E-BF01-A2C1B0517AEC}" type="presOf" srcId="{1CB4785D-63E1-401E-A465-1973FC3C2059}" destId="{19C35397-F70C-4368-BA78-D93ACF67334B}" srcOrd="0" destOrd="0" presId="urn:microsoft.com/office/officeart/2011/layout/ThemePictureAlternatingAccent"/>
    <dgm:cxn modelId="{12F4F36E-A204-4430-986F-BCD619DA1D89}" type="presOf" srcId="{221BF569-19F8-4074-BBCA-494C397E0F28}" destId="{D8DACA10-517E-49E0-8A95-4370540FE41D}" srcOrd="0" destOrd="0" presId="urn:microsoft.com/office/officeart/2011/layout/ThemePictureAlternatingAccent"/>
    <dgm:cxn modelId="{66957991-6333-40CD-9712-E647FA7EA3E0}" type="presOf" srcId="{1D1C3A45-40BF-4114-BD8F-F46F68708638}" destId="{1D57CD21-12FB-4394-A79E-C23C7C7D4533}" srcOrd="0" destOrd="0" presId="urn:microsoft.com/office/officeart/2011/layout/ThemePictureAlternatingAccent"/>
    <dgm:cxn modelId="{EF8BBE84-D8DE-4A49-AA34-A9E78F7668E8}" srcId="{1F42D3D2-DBC5-4A52-8873-62CF92B9F8A4}" destId="{1CB4785D-63E1-401E-A465-1973FC3C2059}" srcOrd="2" destOrd="0" parTransId="{DC267B23-06AD-4572-8C4A-8C95071B8619}" sibTransId="{07087BD0-3C56-46EA-A683-998164C1CB54}"/>
    <dgm:cxn modelId="{22D34216-5271-4144-B06A-A5795C7C3552}" srcId="{1F42D3D2-DBC5-4A52-8873-62CF92B9F8A4}" destId="{221BF569-19F8-4074-BBCA-494C397E0F28}" srcOrd="1" destOrd="0" parTransId="{CC2E3933-37EB-40D1-8FA9-303EFF0C33D8}" sibTransId="{B65E9D6C-6D98-4C18-8AE1-ECC45AD4ADD7}"/>
    <dgm:cxn modelId="{39420516-DEDE-4152-A5C5-7806E3A221A7}" srcId="{1F42D3D2-DBC5-4A52-8873-62CF92B9F8A4}" destId="{1D1C3A45-40BF-4114-BD8F-F46F68708638}" srcOrd="0" destOrd="0" parTransId="{9260DAD6-8B3F-4A50-8F35-690BB229DB5A}" sibTransId="{F5FBACC2-6F05-4446-96FE-F647BFBD3CFE}"/>
    <dgm:cxn modelId="{C36C4510-9AB9-4360-8CDE-4BA109567307}" type="presOf" srcId="{1F42D3D2-DBC5-4A52-8873-62CF92B9F8A4}" destId="{7AA3E420-2FE3-48D8-AD61-95BF62081DF3}" srcOrd="0" destOrd="0" presId="urn:microsoft.com/office/officeart/2011/layout/ThemePictureAlternatingAccent"/>
    <dgm:cxn modelId="{44FA4378-6CD0-49DF-8CF2-FEF767A8A216}" type="presParOf" srcId="{7AA3E420-2FE3-48D8-AD61-95BF62081DF3}" destId="{23626703-492E-4DB1-A90A-EB7D9F9073D3}" srcOrd="0" destOrd="0" presId="urn:microsoft.com/office/officeart/2011/layout/ThemePictureAlternatingAccent"/>
    <dgm:cxn modelId="{58F06222-9297-4EA3-A8AE-D3860A058C28}" type="presParOf" srcId="{23626703-492E-4DB1-A90A-EB7D9F9073D3}" destId="{DFB67BC9-B77D-4E2F-8CDC-C4B79198C1DC}" srcOrd="0" destOrd="0" presId="urn:microsoft.com/office/officeart/2011/layout/ThemePictureAlternatingAccent"/>
    <dgm:cxn modelId="{5DC78D6E-FABB-4B66-B019-24C96407A375}" type="presParOf" srcId="{7AA3E420-2FE3-48D8-AD61-95BF62081DF3}" destId="{1D57CD21-12FB-4394-A79E-C23C7C7D4533}" srcOrd="1" destOrd="0" presId="urn:microsoft.com/office/officeart/2011/layout/ThemePictureAlternatingAccent"/>
    <dgm:cxn modelId="{B356E468-252F-4951-AD43-45CF18F76BDF}" type="presParOf" srcId="{7AA3E420-2FE3-48D8-AD61-95BF62081DF3}" destId="{1C538DC9-3E6C-42DB-A54E-2246800F5CB2}" srcOrd="2" destOrd="0" presId="urn:microsoft.com/office/officeart/2011/layout/ThemePictureAlternatingAccent"/>
    <dgm:cxn modelId="{3997C8F5-495A-48F5-B7FB-45D10B35B666}" type="presParOf" srcId="{1C538DC9-3E6C-42DB-A54E-2246800F5CB2}" destId="{FFC36C1D-BAA5-4370-A501-3375A0624828}" srcOrd="0" destOrd="0" presId="urn:microsoft.com/office/officeart/2011/layout/ThemePictureAlternatingAccent"/>
    <dgm:cxn modelId="{3177D909-35FF-472C-819D-CE6BB4657621}" type="presParOf" srcId="{7AA3E420-2FE3-48D8-AD61-95BF62081DF3}" destId="{D8DACA10-517E-49E0-8A95-4370540FE41D}" srcOrd="3" destOrd="0" presId="urn:microsoft.com/office/officeart/2011/layout/ThemePictureAlternatingAccent"/>
    <dgm:cxn modelId="{7F8A5083-37AB-4C5B-B2FA-2B9D0E2CFF6F}" type="presParOf" srcId="{7AA3E420-2FE3-48D8-AD61-95BF62081DF3}" destId="{F62F9FA1-3E9B-4679-9DC2-A7C159110E5B}" srcOrd="4" destOrd="0" presId="urn:microsoft.com/office/officeart/2011/layout/ThemePictureAlternatingAccent"/>
    <dgm:cxn modelId="{7328BA52-128A-40DD-B325-8A47E6C1BCB7}" type="presParOf" srcId="{F62F9FA1-3E9B-4679-9DC2-A7C159110E5B}" destId="{7A7329AB-D93A-46FD-83DE-D994B2D1301E}" srcOrd="0" destOrd="0" presId="urn:microsoft.com/office/officeart/2011/layout/ThemePictureAlternatingAccent"/>
    <dgm:cxn modelId="{3D700399-17E1-493B-8AD7-623872043884}" type="presParOf" srcId="{7AA3E420-2FE3-48D8-AD61-95BF62081DF3}" destId="{19C35397-F70C-4368-BA78-D93ACF67334B}" srcOrd="5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4E6429-FEA6-41FE-983F-33E52741909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5A70901-44DE-4CB0-B66E-CF47247629BB}">
      <dgm:prSet phldrT="[Текст]"/>
      <dgm:spPr/>
      <dgm:t>
        <a:bodyPr/>
        <a:lstStyle/>
        <a:p>
          <a:r>
            <a:rPr lang="uk-UA" dirty="0" smtClean="0"/>
            <a:t>ІТП-1</a:t>
          </a:r>
          <a:endParaRPr lang="uk-UA" dirty="0"/>
        </a:p>
      </dgm:t>
    </dgm:pt>
    <dgm:pt modelId="{3F715B3C-D32F-47C3-A436-7D2DC693DE28}" type="parTrans" cxnId="{9D458AA7-3F53-4797-8223-89B8F2A8FE35}">
      <dgm:prSet/>
      <dgm:spPr/>
      <dgm:t>
        <a:bodyPr/>
        <a:lstStyle/>
        <a:p>
          <a:endParaRPr lang="uk-UA"/>
        </a:p>
      </dgm:t>
    </dgm:pt>
    <dgm:pt modelId="{56C95175-8DF1-451A-9A89-31582DAF15F2}" type="sibTrans" cxnId="{9D458AA7-3F53-4797-8223-89B8F2A8FE35}">
      <dgm:prSet/>
      <dgm:spPr/>
      <dgm:t>
        <a:bodyPr/>
        <a:lstStyle/>
        <a:p>
          <a:endParaRPr lang="uk-UA"/>
        </a:p>
      </dgm:t>
    </dgm:pt>
    <dgm:pt modelId="{A96D6CEC-3761-4D4A-B218-F034199D08CA}">
      <dgm:prSet phldrT="[Текст]"/>
      <dgm:spPr/>
      <dgm:t>
        <a:bodyPr/>
        <a:lstStyle/>
        <a:p>
          <a:r>
            <a:rPr lang="uk-UA" dirty="0" smtClean="0"/>
            <a:t>Вхід в ДНЗ</a:t>
          </a:r>
          <a:endParaRPr lang="uk-UA" dirty="0"/>
        </a:p>
      </dgm:t>
    </dgm:pt>
    <dgm:pt modelId="{C023A295-2C7B-4A28-A2DA-C0F46FCA1B99}" type="parTrans" cxnId="{D204834C-E65C-43E3-BE74-8A2537804E6E}">
      <dgm:prSet/>
      <dgm:spPr/>
      <dgm:t>
        <a:bodyPr/>
        <a:lstStyle/>
        <a:p>
          <a:endParaRPr lang="uk-UA"/>
        </a:p>
      </dgm:t>
    </dgm:pt>
    <dgm:pt modelId="{38622A61-C5D8-47A7-8E35-242551D194B8}" type="sibTrans" cxnId="{D204834C-E65C-43E3-BE74-8A2537804E6E}">
      <dgm:prSet/>
      <dgm:spPr/>
      <dgm:t>
        <a:bodyPr/>
        <a:lstStyle/>
        <a:p>
          <a:endParaRPr lang="uk-UA"/>
        </a:p>
      </dgm:t>
    </dgm:pt>
    <dgm:pt modelId="{701901C8-CBB7-4FB7-89A2-8F596F31B012}">
      <dgm:prSet phldrT="[Текст]"/>
      <dgm:spPr/>
      <dgm:t>
        <a:bodyPr/>
        <a:lstStyle/>
        <a:p>
          <a:r>
            <a:rPr lang="uk-UA" dirty="0" smtClean="0"/>
            <a:t>ІТП-2</a:t>
          </a:r>
          <a:endParaRPr lang="uk-UA" dirty="0"/>
        </a:p>
      </dgm:t>
    </dgm:pt>
    <dgm:pt modelId="{D5AB3486-9878-4A5F-A912-BBABDADE69A8}" type="parTrans" cxnId="{40333C17-C42A-4DDF-B88B-4FC2A7BF17EA}">
      <dgm:prSet/>
      <dgm:spPr/>
      <dgm:t>
        <a:bodyPr/>
        <a:lstStyle/>
        <a:p>
          <a:endParaRPr lang="uk-UA"/>
        </a:p>
      </dgm:t>
    </dgm:pt>
    <dgm:pt modelId="{63A56FBD-F714-4F6F-8B6C-1DE347E555B1}" type="sibTrans" cxnId="{40333C17-C42A-4DDF-B88B-4FC2A7BF17EA}">
      <dgm:prSet/>
      <dgm:spPr/>
      <dgm:t>
        <a:bodyPr/>
        <a:lstStyle/>
        <a:p>
          <a:endParaRPr lang="uk-UA"/>
        </a:p>
      </dgm:t>
    </dgm:pt>
    <dgm:pt modelId="{2D86B2E4-B496-49BA-98DA-96285A99E660}" type="pres">
      <dgm:prSet presAssocID="{D04E6429-FEA6-41FE-983F-33E5274190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3FE1777-05EF-4C9D-A8E2-EAE7CC14B099}" type="pres">
      <dgm:prSet presAssocID="{35A70901-44DE-4CB0-B66E-CF47247629BB}" presName="composite" presStyleCnt="0"/>
      <dgm:spPr/>
    </dgm:pt>
    <dgm:pt modelId="{6A861CBC-47B5-4E27-8A83-00E692D07072}" type="pres">
      <dgm:prSet presAssocID="{35A70901-44DE-4CB0-B66E-CF47247629BB}" presName="rect1" presStyleLbl="bgImgPlace1" presStyleIdx="0" presStyleCnt="3" custScaleY="152435" custLinFactNeighborX="3202" custLinFactNeighborY="-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  <dgm:t>
        <a:bodyPr/>
        <a:lstStyle/>
        <a:p>
          <a:endParaRPr lang="uk-UA"/>
        </a:p>
      </dgm:t>
    </dgm:pt>
    <dgm:pt modelId="{5510950C-50D7-4FA8-AB17-AAB4F818A6AF}" type="pres">
      <dgm:prSet presAssocID="{35A70901-44DE-4CB0-B66E-CF47247629BB}" presName="wedgeRectCallout1" presStyleLbl="node1" presStyleIdx="0" presStyleCnt="3" custScaleX="69441" custScaleY="67583" custLinFactNeighborX="-6064" custLinFactNeighborY="9727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9340BB-7CB7-43B9-8594-B12005509125}" type="pres">
      <dgm:prSet presAssocID="{56C95175-8DF1-451A-9A89-31582DAF15F2}" presName="sibTrans" presStyleCnt="0"/>
      <dgm:spPr/>
    </dgm:pt>
    <dgm:pt modelId="{F04439D3-BE7A-47C9-BDBC-20868829709B}" type="pres">
      <dgm:prSet presAssocID="{A96D6CEC-3761-4D4A-B218-F034199D08CA}" presName="composite" presStyleCnt="0"/>
      <dgm:spPr/>
    </dgm:pt>
    <dgm:pt modelId="{5FA56327-3831-49BF-8DA4-87A43A227E62}" type="pres">
      <dgm:prSet presAssocID="{A96D6CEC-3761-4D4A-B218-F034199D08CA}" presName="rect1" presStyleLbl="bgImgPlace1" presStyleIdx="1" presStyleCnt="3" custScaleY="15556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uk-UA"/>
        </a:p>
      </dgm:t>
    </dgm:pt>
    <dgm:pt modelId="{E5BFB0D1-E07D-400E-9F2F-3B71A2D854E6}" type="pres">
      <dgm:prSet presAssocID="{A96D6CEC-3761-4D4A-B218-F034199D08CA}" presName="wedgeRectCallout1" presStyleLbl="node1" presStyleIdx="1" presStyleCnt="3" custScaleX="67640" custScaleY="58388" custLinFactNeighborX="-1573" custLinFactNeighborY="9267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879EAF3-8F1C-433E-8CB3-9D1FBF979423}" type="pres">
      <dgm:prSet presAssocID="{38622A61-C5D8-47A7-8E35-242551D194B8}" presName="sibTrans" presStyleCnt="0"/>
      <dgm:spPr/>
    </dgm:pt>
    <dgm:pt modelId="{3D8DE013-48F8-4742-975A-14E3A5F93593}" type="pres">
      <dgm:prSet presAssocID="{701901C8-CBB7-4FB7-89A2-8F596F31B012}" presName="composite" presStyleCnt="0"/>
      <dgm:spPr/>
    </dgm:pt>
    <dgm:pt modelId="{E0CD93A2-A868-4940-A736-E627705C40E6}" type="pres">
      <dgm:prSet presAssocID="{701901C8-CBB7-4FB7-89A2-8F596F31B012}" presName="rect1" presStyleLbl="bgImgPlace1" presStyleIdx="2" presStyleCnt="3" custScaleY="156152" custLinFactNeighborX="-1201" custLinFactNeighborY="29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  <dgm:t>
        <a:bodyPr/>
        <a:lstStyle/>
        <a:p>
          <a:endParaRPr lang="uk-UA"/>
        </a:p>
      </dgm:t>
    </dgm:pt>
    <dgm:pt modelId="{80BF18CF-69A0-426C-A0E6-FDBEE8BE423B}" type="pres">
      <dgm:prSet presAssocID="{701901C8-CBB7-4FB7-89A2-8F596F31B012}" presName="wedgeRectCallout1" presStyleLbl="node1" presStyleIdx="2" presStyleCnt="3" custScaleX="59546" custScaleY="58389" custLinFactNeighborX="-228" custLinFactNeighborY="9267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978A9E1-3DF9-4055-A35B-02091EF09F97}" type="presOf" srcId="{D04E6429-FEA6-41FE-983F-33E527419098}" destId="{2D86B2E4-B496-49BA-98DA-96285A99E660}" srcOrd="0" destOrd="0" presId="urn:microsoft.com/office/officeart/2008/layout/BendingPictureCaptionList"/>
    <dgm:cxn modelId="{2B6E764A-7C26-4971-B095-0766A9AB6B05}" type="presOf" srcId="{A96D6CEC-3761-4D4A-B218-F034199D08CA}" destId="{E5BFB0D1-E07D-400E-9F2F-3B71A2D854E6}" srcOrd="0" destOrd="0" presId="urn:microsoft.com/office/officeart/2008/layout/BendingPictureCaptionList"/>
    <dgm:cxn modelId="{40333C17-C42A-4DDF-B88B-4FC2A7BF17EA}" srcId="{D04E6429-FEA6-41FE-983F-33E527419098}" destId="{701901C8-CBB7-4FB7-89A2-8F596F31B012}" srcOrd="2" destOrd="0" parTransId="{D5AB3486-9878-4A5F-A912-BBABDADE69A8}" sibTransId="{63A56FBD-F714-4F6F-8B6C-1DE347E555B1}"/>
    <dgm:cxn modelId="{9D458AA7-3F53-4797-8223-89B8F2A8FE35}" srcId="{D04E6429-FEA6-41FE-983F-33E527419098}" destId="{35A70901-44DE-4CB0-B66E-CF47247629BB}" srcOrd="0" destOrd="0" parTransId="{3F715B3C-D32F-47C3-A436-7D2DC693DE28}" sibTransId="{56C95175-8DF1-451A-9A89-31582DAF15F2}"/>
    <dgm:cxn modelId="{8DA583A0-307A-4CCA-A16C-5BCD3C2FA179}" type="presOf" srcId="{35A70901-44DE-4CB0-B66E-CF47247629BB}" destId="{5510950C-50D7-4FA8-AB17-AAB4F818A6AF}" srcOrd="0" destOrd="0" presId="urn:microsoft.com/office/officeart/2008/layout/BendingPictureCaptionList"/>
    <dgm:cxn modelId="{657CA4F2-8EB5-4A79-82CA-47C3BFD65EE5}" type="presOf" srcId="{701901C8-CBB7-4FB7-89A2-8F596F31B012}" destId="{80BF18CF-69A0-426C-A0E6-FDBEE8BE423B}" srcOrd="0" destOrd="0" presId="urn:microsoft.com/office/officeart/2008/layout/BendingPictureCaptionList"/>
    <dgm:cxn modelId="{D204834C-E65C-43E3-BE74-8A2537804E6E}" srcId="{D04E6429-FEA6-41FE-983F-33E527419098}" destId="{A96D6CEC-3761-4D4A-B218-F034199D08CA}" srcOrd="1" destOrd="0" parTransId="{C023A295-2C7B-4A28-A2DA-C0F46FCA1B99}" sibTransId="{38622A61-C5D8-47A7-8E35-242551D194B8}"/>
    <dgm:cxn modelId="{FB4A13FF-2C13-4C7D-BEA3-3EF31708C3FA}" type="presParOf" srcId="{2D86B2E4-B496-49BA-98DA-96285A99E660}" destId="{93FE1777-05EF-4C9D-A8E2-EAE7CC14B099}" srcOrd="0" destOrd="0" presId="urn:microsoft.com/office/officeart/2008/layout/BendingPictureCaptionList"/>
    <dgm:cxn modelId="{108838A1-89B0-4AF9-93EE-4FCBA1A97936}" type="presParOf" srcId="{93FE1777-05EF-4C9D-A8E2-EAE7CC14B099}" destId="{6A861CBC-47B5-4E27-8A83-00E692D07072}" srcOrd="0" destOrd="0" presId="urn:microsoft.com/office/officeart/2008/layout/BendingPictureCaptionList"/>
    <dgm:cxn modelId="{1F22A5A1-D997-4D34-B68C-B7EC381BA557}" type="presParOf" srcId="{93FE1777-05EF-4C9D-A8E2-EAE7CC14B099}" destId="{5510950C-50D7-4FA8-AB17-AAB4F818A6AF}" srcOrd="1" destOrd="0" presId="urn:microsoft.com/office/officeart/2008/layout/BendingPictureCaptionList"/>
    <dgm:cxn modelId="{2F5BC124-8B3B-4256-870F-AAC13CC024AE}" type="presParOf" srcId="{2D86B2E4-B496-49BA-98DA-96285A99E660}" destId="{F39340BB-7CB7-43B9-8594-B12005509125}" srcOrd="1" destOrd="0" presId="urn:microsoft.com/office/officeart/2008/layout/BendingPictureCaptionList"/>
    <dgm:cxn modelId="{D4AEBE77-AC0D-4B51-94A0-E72D6A71DD4D}" type="presParOf" srcId="{2D86B2E4-B496-49BA-98DA-96285A99E660}" destId="{F04439D3-BE7A-47C9-BDBC-20868829709B}" srcOrd="2" destOrd="0" presId="urn:microsoft.com/office/officeart/2008/layout/BendingPictureCaptionList"/>
    <dgm:cxn modelId="{6533C7C6-DD6E-473F-933E-350324329D2A}" type="presParOf" srcId="{F04439D3-BE7A-47C9-BDBC-20868829709B}" destId="{5FA56327-3831-49BF-8DA4-87A43A227E62}" srcOrd="0" destOrd="0" presId="urn:microsoft.com/office/officeart/2008/layout/BendingPictureCaptionList"/>
    <dgm:cxn modelId="{F86DCAC1-BD62-4585-9E54-71A9D29156CA}" type="presParOf" srcId="{F04439D3-BE7A-47C9-BDBC-20868829709B}" destId="{E5BFB0D1-E07D-400E-9F2F-3B71A2D854E6}" srcOrd="1" destOrd="0" presId="urn:microsoft.com/office/officeart/2008/layout/BendingPictureCaptionList"/>
    <dgm:cxn modelId="{0C7C5A23-6A7E-45B7-B2AC-557F4AD4F73D}" type="presParOf" srcId="{2D86B2E4-B496-49BA-98DA-96285A99E660}" destId="{D879EAF3-8F1C-433E-8CB3-9D1FBF979423}" srcOrd="3" destOrd="0" presId="urn:microsoft.com/office/officeart/2008/layout/BendingPictureCaptionList"/>
    <dgm:cxn modelId="{E67DB8CB-5051-4099-BA79-E9433ACC22D8}" type="presParOf" srcId="{2D86B2E4-B496-49BA-98DA-96285A99E660}" destId="{3D8DE013-48F8-4742-975A-14E3A5F93593}" srcOrd="4" destOrd="0" presId="urn:microsoft.com/office/officeart/2008/layout/BendingPictureCaptionList"/>
    <dgm:cxn modelId="{1050B2F7-F2F6-4843-A077-7DC265239BB7}" type="presParOf" srcId="{3D8DE013-48F8-4742-975A-14E3A5F93593}" destId="{E0CD93A2-A868-4940-A736-E627705C40E6}" srcOrd="0" destOrd="0" presId="urn:microsoft.com/office/officeart/2008/layout/BendingPictureCaptionList"/>
    <dgm:cxn modelId="{4EC4AEC1-D1BC-4626-AA01-BA187E387AE0}" type="presParOf" srcId="{3D8DE013-48F8-4742-975A-14E3A5F93593}" destId="{80BF18CF-69A0-426C-A0E6-FDBEE8BE423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239803-6AAD-4E81-9BF4-90BBD61324F5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0C671DC-C332-4A80-9324-814545D13E94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Миру 16</a:t>
          </a:r>
          <a:endParaRPr lang="uk-UA" dirty="0">
            <a:solidFill>
              <a:srgbClr val="FFFF00"/>
            </a:solidFill>
          </a:endParaRPr>
        </a:p>
      </dgm:t>
    </dgm:pt>
    <dgm:pt modelId="{2F083B5D-09EB-4339-A1D3-89D1E8E3F4A4}" type="parTrans" cxnId="{7425EF6A-83C1-4B9D-8962-715E157F9767}">
      <dgm:prSet/>
      <dgm:spPr/>
      <dgm:t>
        <a:bodyPr/>
        <a:lstStyle/>
        <a:p>
          <a:endParaRPr lang="uk-UA"/>
        </a:p>
      </dgm:t>
    </dgm:pt>
    <dgm:pt modelId="{03FD3AA6-7396-4929-A727-A55B130F0E49}" type="sibTrans" cxnId="{7425EF6A-83C1-4B9D-8962-715E157F9767}">
      <dgm:prSet/>
      <dgm:spPr/>
      <dgm:t>
        <a:bodyPr/>
        <a:lstStyle/>
        <a:p>
          <a:endParaRPr lang="uk-UA"/>
        </a:p>
      </dgm:t>
    </dgm:pt>
    <dgm:pt modelId="{00230607-8090-4E04-8F52-1526C6ADB059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Фасад</a:t>
          </a:r>
          <a:endParaRPr lang="uk-UA" dirty="0">
            <a:solidFill>
              <a:srgbClr val="FFFF00"/>
            </a:solidFill>
          </a:endParaRPr>
        </a:p>
      </dgm:t>
    </dgm:pt>
    <dgm:pt modelId="{83BD712C-B957-4D32-9A59-2302165C7492}" type="parTrans" cxnId="{492EE79D-EE57-4C19-92A2-25EBD8E725A9}">
      <dgm:prSet/>
      <dgm:spPr/>
      <dgm:t>
        <a:bodyPr/>
        <a:lstStyle/>
        <a:p>
          <a:endParaRPr lang="uk-UA"/>
        </a:p>
      </dgm:t>
    </dgm:pt>
    <dgm:pt modelId="{6F7FCF7A-5DC1-4234-BE8A-5B3AB4859480}" type="sibTrans" cxnId="{492EE79D-EE57-4C19-92A2-25EBD8E725A9}">
      <dgm:prSet/>
      <dgm:spPr/>
      <dgm:t>
        <a:bodyPr/>
        <a:lstStyle/>
        <a:p>
          <a:endParaRPr lang="uk-UA"/>
        </a:p>
      </dgm:t>
    </dgm:pt>
    <dgm:pt modelId="{891117A7-46AF-412B-9A5D-239DB7031A1C}">
      <dgm:prSet phldrT="[Текст]"/>
      <dgm:spPr/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ІТП</a:t>
          </a:r>
          <a:endParaRPr lang="uk-UA" dirty="0">
            <a:solidFill>
              <a:srgbClr val="FFFF00"/>
            </a:solidFill>
          </a:endParaRPr>
        </a:p>
      </dgm:t>
    </dgm:pt>
    <dgm:pt modelId="{5BE6A27F-7438-4884-9E4D-7C4541301F2C}" type="parTrans" cxnId="{79DDBBBB-78F7-487F-A3DE-9447717B3107}">
      <dgm:prSet/>
      <dgm:spPr/>
      <dgm:t>
        <a:bodyPr/>
        <a:lstStyle/>
        <a:p>
          <a:endParaRPr lang="uk-UA"/>
        </a:p>
      </dgm:t>
    </dgm:pt>
    <dgm:pt modelId="{EFE0D23D-A358-4E7B-B769-D196D52839CF}" type="sibTrans" cxnId="{79DDBBBB-78F7-487F-A3DE-9447717B3107}">
      <dgm:prSet/>
      <dgm:spPr/>
      <dgm:t>
        <a:bodyPr/>
        <a:lstStyle/>
        <a:p>
          <a:endParaRPr lang="uk-UA"/>
        </a:p>
      </dgm:t>
    </dgm:pt>
    <dgm:pt modelId="{6DAED61B-AEE6-4B73-8C3B-8D439C080892}" type="pres">
      <dgm:prSet presAssocID="{A7239803-6AAD-4E81-9BF4-90BBD61324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3D16477-AF39-41FF-8C20-0948C86522A6}" type="pres">
      <dgm:prSet presAssocID="{70C671DC-C332-4A80-9324-814545D13E94}" presName="composite" presStyleCnt="0"/>
      <dgm:spPr/>
    </dgm:pt>
    <dgm:pt modelId="{BCDCF226-A3B0-43F8-A02A-04AEB9E54842}" type="pres">
      <dgm:prSet presAssocID="{70C671DC-C332-4A80-9324-814545D13E94}" presName="rect1" presStyleLbl="bgShp" presStyleIdx="0" presStyleCnt="3" custScaleY="1623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36B24117-27FB-4AF6-A2A2-D33BAC75EAAC}" type="pres">
      <dgm:prSet presAssocID="{70C671DC-C332-4A80-9324-814545D13E94}" presName="rect2" presStyleLbl="trBgShp" presStyleIdx="0" presStyleCnt="3" custLinFactY="100000" custLinFactNeighborX="2933" custLinFactNeighborY="1411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5A47D9-3082-49BC-A1D4-1B021A727E96}" type="pres">
      <dgm:prSet presAssocID="{03FD3AA6-7396-4929-A727-A55B130F0E49}" presName="sibTrans" presStyleCnt="0"/>
      <dgm:spPr/>
    </dgm:pt>
    <dgm:pt modelId="{CBF95034-12A9-416C-B851-AB60F34983EB}" type="pres">
      <dgm:prSet presAssocID="{00230607-8090-4E04-8F52-1526C6ADB059}" presName="composite" presStyleCnt="0"/>
      <dgm:spPr/>
    </dgm:pt>
    <dgm:pt modelId="{501027AD-570B-44AE-A459-B08D2F0671A7}" type="pres">
      <dgm:prSet presAssocID="{00230607-8090-4E04-8F52-1526C6ADB059}" presName="rect1" presStyleLbl="bgShp" presStyleIdx="1" presStyleCnt="3" custScaleY="165530" custLinFactNeighborX="2258" custLinFactNeighborY="33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3680DC5-2E76-4DFC-86AC-71B784E97472}" type="pres">
      <dgm:prSet presAssocID="{00230607-8090-4E04-8F52-1526C6ADB059}" presName="rect2" presStyleLbl="trBgShp" presStyleIdx="1" presStyleCnt="3" custLinFactY="100000" custLinFactNeighborX="-550" custLinFactNeighborY="1411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E0635C-99E0-40AB-9403-D06A7FF356DA}" type="pres">
      <dgm:prSet presAssocID="{6F7FCF7A-5DC1-4234-BE8A-5B3AB4859480}" presName="sibTrans" presStyleCnt="0"/>
      <dgm:spPr/>
    </dgm:pt>
    <dgm:pt modelId="{DC3AEDFA-34D3-4098-B648-66E3FB069E6C}" type="pres">
      <dgm:prSet presAssocID="{891117A7-46AF-412B-9A5D-239DB7031A1C}" presName="composite" presStyleCnt="0"/>
      <dgm:spPr/>
    </dgm:pt>
    <dgm:pt modelId="{DCE44C5B-6FD2-403B-A8D2-F8D75E599DA1}" type="pres">
      <dgm:prSet presAssocID="{891117A7-46AF-412B-9A5D-239DB7031A1C}" presName="rect1" presStyleLbl="bgShp" presStyleIdx="2" presStyleCnt="3" custScaleY="16886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  <dgm:t>
        <a:bodyPr/>
        <a:lstStyle/>
        <a:p>
          <a:endParaRPr lang="uk-UA"/>
        </a:p>
      </dgm:t>
    </dgm:pt>
    <dgm:pt modelId="{30C09A5F-D2C9-4646-BA33-F2D57B18B696}" type="pres">
      <dgm:prSet presAssocID="{891117A7-46AF-412B-9A5D-239DB7031A1C}" presName="rect2" presStyleLbl="trBgShp" presStyleIdx="2" presStyleCnt="3" custLinFactY="100000" custLinFactNeighborX="-1225" custLinFactNeighborY="1411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425EF6A-83C1-4B9D-8962-715E157F9767}" srcId="{A7239803-6AAD-4E81-9BF4-90BBD61324F5}" destId="{70C671DC-C332-4A80-9324-814545D13E94}" srcOrd="0" destOrd="0" parTransId="{2F083B5D-09EB-4339-A1D3-89D1E8E3F4A4}" sibTransId="{03FD3AA6-7396-4929-A727-A55B130F0E49}"/>
    <dgm:cxn modelId="{AD43B525-4CED-4EB7-961C-CFF8CEB03778}" type="presOf" srcId="{00230607-8090-4E04-8F52-1526C6ADB059}" destId="{23680DC5-2E76-4DFC-86AC-71B784E97472}" srcOrd="0" destOrd="0" presId="urn:microsoft.com/office/officeart/2008/layout/BendingPictureSemiTransparentText"/>
    <dgm:cxn modelId="{2DE67175-0F2B-4EE1-94A6-1EA39A68219B}" type="presOf" srcId="{A7239803-6AAD-4E81-9BF4-90BBD61324F5}" destId="{6DAED61B-AEE6-4B73-8C3B-8D439C080892}" srcOrd="0" destOrd="0" presId="urn:microsoft.com/office/officeart/2008/layout/BendingPictureSemiTransparentText"/>
    <dgm:cxn modelId="{492EE79D-EE57-4C19-92A2-25EBD8E725A9}" srcId="{A7239803-6AAD-4E81-9BF4-90BBD61324F5}" destId="{00230607-8090-4E04-8F52-1526C6ADB059}" srcOrd="1" destOrd="0" parTransId="{83BD712C-B957-4D32-9A59-2302165C7492}" sibTransId="{6F7FCF7A-5DC1-4234-BE8A-5B3AB4859480}"/>
    <dgm:cxn modelId="{9B9B9E13-9F9D-4992-82C2-4DC1EDB76CD5}" type="presOf" srcId="{891117A7-46AF-412B-9A5D-239DB7031A1C}" destId="{30C09A5F-D2C9-4646-BA33-F2D57B18B696}" srcOrd="0" destOrd="0" presId="urn:microsoft.com/office/officeart/2008/layout/BendingPictureSemiTransparentText"/>
    <dgm:cxn modelId="{79DDBBBB-78F7-487F-A3DE-9447717B3107}" srcId="{A7239803-6AAD-4E81-9BF4-90BBD61324F5}" destId="{891117A7-46AF-412B-9A5D-239DB7031A1C}" srcOrd="2" destOrd="0" parTransId="{5BE6A27F-7438-4884-9E4D-7C4541301F2C}" sibTransId="{EFE0D23D-A358-4E7B-B769-D196D52839CF}"/>
    <dgm:cxn modelId="{75EF62D5-C4A3-4266-AC62-7368A7659948}" type="presOf" srcId="{70C671DC-C332-4A80-9324-814545D13E94}" destId="{36B24117-27FB-4AF6-A2A2-D33BAC75EAAC}" srcOrd="0" destOrd="0" presId="urn:microsoft.com/office/officeart/2008/layout/BendingPictureSemiTransparentText"/>
    <dgm:cxn modelId="{649B0D92-AFE2-490B-A486-7DEDEC1EEF13}" type="presParOf" srcId="{6DAED61B-AEE6-4B73-8C3B-8D439C080892}" destId="{43D16477-AF39-41FF-8C20-0948C86522A6}" srcOrd="0" destOrd="0" presId="urn:microsoft.com/office/officeart/2008/layout/BendingPictureSemiTransparentText"/>
    <dgm:cxn modelId="{8DCF8571-65BD-4C8C-9A29-BFE76969F141}" type="presParOf" srcId="{43D16477-AF39-41FF-8C20-0948C86522A6}" destId="{BCDCF226-A3B0-43F8-A02A-04AEB9E54842}" srcOrd="0" destOrd="0" presId="urn:microsoft.com/office/officeart/2008/layout/BendingPictureSemiTransparentText"/>
    <dgm:cxn modelId="{6B0BCA27-2951-40AA-91D7-71A637842823}" type="presParOf" srcId="{43D16477-AF39-41FF-8C20-0948C86522A6}" destId="{36B24117-27FB-4AF6-A2A2-D33BAC75EAAC}" srcOrd="1" destOrd="0" presId="urn:microsoft.com/office/officeart/2008/layout/BendingPictureSemiTransparentText"/>
    <dgm:cxn modelId="{6C08F015-3D85-44A7-A4D9-C67F2CA93D39}" type="presParOf" srcId="{6DAED61B-AEE6-4B73-8C3B-8D439C080892}" destId="{945A47D9-3082-49BC-A1D4-1B021A727E96}" srcOrd="1" destOrd="0" presId="urn:microsoft.com/office/officeart/2008/layout/BendingPictureSemiTransparentText"/>
    <dgm:cxn modelId="{540B99D6-DDBD-427F-AA7E-2935BE765221}" type="presParOf" srcId="{6DAED61B-AEE6-4B73-8C3B-8D439C080892}" destId="{CBF95034-12A9-416C-B851-AB60F34983EB}" srcOrd="2" destOrd="0" presId="urn:microsoft.com/office/officeart/2008/layout/BendingPictureSemiTransparentText"/>
    <dgm:cxn modelId="{B10DCE5E-835E-437A-B0B2-B27FD92B8D7E}" type="presParOf" srcId="{CBF95034-12A9-416C-B851-AB60F34983EB}" destId="{501027AD-570B-44AE-A459-B08D2F0671A7}" srcOrd="0" destOrd="0" presId="urn:microsoft.com/office/officeart/2008/layout/BendingPictureSemiTransparentText"/>
    <dgm:cxn modelId="{4F9D379A-848A-46C5-8977-010B36FC4E23}" type="presParOf" srcId="{CBF95034-12A9-416C-B851-AB60F34983EB}" destId="{23680DC5-2E76-4DFC-86AC-71B784E97472}" srcOrd="1" destOrd="0" presId="urn:microsoft.com/office/officeart/2008/layout/BendingPictureSemiTransparentText"/>
    <dgm:cxn modelId="{3AC409EF-068E-45A3-903F-99FB6365CA27}" type="presParOf" srcId="{6DAED61B-AEE6-4B73-8C3B-8D439C080892}" destId="{E7E0635C-99E0-40AB-9403-D06A7FF356DA}" srcOrd="3" destOrd="0" presId="urn:microsoft.com/office/officeart/2008/layout/BendingPictureSemiTransparentText"/>
    <dgm:cxn modelId="{59D06516-FE80-4360-86BF-913C8E9A7247}" type="presParOf" srcId="{6DAED61B-AEE6-4B73-8C3B-8D439C080892}" destId="{DC3AEDFA-34D3-4098-B648-66E3FB069E6C}" srcOrd="4" destOrd="0" presId="urn:microsoft.com/office/officeart/2008/layout/BendingPictureSemiTransparentText"/>
    <dgm:cxn modelId="{78C45760-180C-4F58-A251-FB5EF2435753}" type="presParOf" srcId="{DC3AEDFA-34D3-4098-B648-66E3FB069E6C}" destId="{DCE44C5B-6FD2-403B-A8D2-F8D75E599DA1}" srcOrd="0" destOrd="0" presId="urn:microsoft.com/office/officeart/2008/layout/BendingPictureSemiTransparentText"/>
    <dgm:cxn modelId="{09F45FD0-FCE0-4515-B2DC-A2CCC32AAC2B}" type="presParOf" srcId="{DC3AEDFA-34D3-4098-B648-66E3FB069E6C}" destId="{30C09A5F-D2C9-4646-BA33-F2D57B18B696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B90BEC-62CB-4094-AFAA-AFB44313DD28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0D78F1E-4FBD-4CC4-A3C3-5822E181FA7E}">
      <dgm:prSet phldrT="[Текст]"/>
      <dgm:spPr/>
      <dgm:t>
        <a:bodyPr/>
        <a:lstStyle/>
        <a:p>
          <a:endParaRPr lang="uk-UA" dirty="0"/>
        </a:p>
      </dgm:t>
    </dgm:pt>
    <dgm:pt modelId="{AB1399DE-CBC2-45AD-A426-E791CEE24925}" type="parTrans" cxnId="{187321A5-6D9A-48C2-80F2-13BEDAB89E2F}">
      <dgm:prSet/>
      <dgm:spPr/>
      <dgm:t>
        <a:bodyPr/>
        <a:lstStyle/>
        <a:p>
          <a:endParaRPr lang="uk-UA"/>
        </a:p>
      </dgm:t>
    </dgm:pt>
    <dgm:pt modelId="{D35B499D-C628-4237-92CE-6D3F3122E476}" type="sibTrans" cxnId="{187321A5-6D9A-48C2-80F2-13BEDAB89E2F}">
      <dgm:prSet/>
      <dgm:spPr/>
      <dgm:t>
        <a:bodyPr/>
        <a:lstStyle/>
        <a:p>
          <a:endParaRPr lang="uk-UA"/>
        </a:p>
      </dgm:t>
    </dgm:pt>
    <dgm:pt modelId="{4C33C93F-2A3D-4D07-B9E5-9B0FA4181267}">
      <dgm:prSet phldrT="[Текст]"/>
      <dgm:spPr/>
      <dgm:t>
        <a:bodyPr/>
        <a:lstStyle/>
        <a:p>
          <a:endParaRPr lang="uk-UA" dirty="0"/>
        </a:p>
      </dgm:t>
    </dgm:pt>
    <dgm:pt modelId="{2768C72D-645C-496F-983F-378ADC468748}" type="parTrans" cxnId="{4E7554C0-7689-4E49-9B3D-5F29D6C761D8}">
      <dgm:prSet/>
      <dgm:spPr/>
      <dgm:t>
        <a:bodyPr/>
        <a:lstStyle/>
        <a:p>
          <a:endParaRPr lang="uk-UA"/>
        </a:p>
      </dgm:t>
    </dgm:pt>
    <dgm:pt modelId="{C64DF14B-6214-4733-A265-94C763BED072}" type="sibTrans" cxnId="{4E7554C0-7689-4E49-9B3D-5F29D6C761D8}">
      <dgm:prSet/>
      <dgm:spPr/>
      <dgm:t>
        <a:bodyPr/>
        <a:lstStyle/>
        <a:p>
          <a:endParaRPr lang="uk-UA"/>
        </a:p>
      </dgm:t>
    </dgm:pt>
    <dgm:pt modelId="{35F4043B-39CC-4C9A-BABF-A5E67BC30898}">
      <dgm:prSet phldrT="[Текст]"/>
      <dgm:spPr/>
      <dgm:t>
        <a:bodyPr/>
        <a:lstStyle/>
        <a:p>
          <a:endParaRPr lang="uk-UA" dirty="0"/>
        </a:p>
      </dgm:t>
    </dgm:pt>
    <dgm:pt modelId="{8A9DA4BE-9EFF-4DAB-B3AB-A5B6D535086B}" type="parTrans" cxnId="{C157536C-5822-49C0-8829-9EF834198C91}">
      <dgm:prSet/>
      <dgm:spPr/>
      <dgm:t>
        <a:bodyPr/>
        <a:lstStyle/>
        <a:p>
          <a:endParaRPr lang="uk-UA"/>
        </a:p>
      </dgm:t>
    </dgm:pt>
    <dgm:pt modelId="{C68B658F-ED80-4FA3-80FC-C1BF17E76C14}" type="sibTrans" cxnId="{C157536C-5822-49C0-8829-9EF834198C91}">
      <dgm:prSet/>
      <dgm:spPr/>
      <dgm:t>
        <a:bodyPr/>
        <a:lstStyle/>
        <a:p>
          <a:endParaRPr lang="uk-UA"/>
        </a:p>
      </dgm:t>
    </dgm:pt>
    <dgm:pt modelId="{D8D58ADD-FAE1-4DDD-8193-D43BDA7E94D2}">
      <dgm:prSet phldrT="[Текст]"/>
      <dgm:spPr/>
      <dgm:t>
        <a:bodyPr/>
        <a:lstStyle/>
        <a:p>
          <a:endParaRPr lang="uk-UA" dirty="0"/>
        </a:p>
      </dgm:t>
    </dgm:pt>
    <dgm:pt modelId="{B24252A5-000A-4A31-A61B-0997EFD9529F}" type="parTrans" cxnId="{078754C4-EA68-4954-ADFD-F4C4A41FA586}">
      <dgm:prSet/>
      <dgm:spPr/>
      <dgm:t>
        <a:bodyPr/>
        <a:lstStyle/>
        <a:p>
          <a:endParaRPr lang="uk-UA"/>
        </a:p>
      </dgm:t>
    </dgm:pt>
    <dgm:pt modelId="{308C004E-6DB8-4F0D-95DA-372852202335}" type="sibTrans" cxnId="{078754C4-EA68-4954-ADFD-F4C4A41FA586}">
      <dgm:prSet/>
      <dgm:spPr/>
      <dgm:t>
        <a:bodyPr/>
        <a:lstStyle/>
        <a:p>
          <a:endParaRPr lang="uk-UA"/>
        </a:p>
      </dgm:t>
    </dgm:pt>
    <dgm:pt modelId="{456DA61C-D11E-4A3B-899D-3CB3FB52FFAD}" type="pres">
      <dgm:prSet presAssocID="{49B90BEC-62CB-4094-AFAA-AFB44313DD28}" presName="Name0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8FDF9829-3BAB-4B17-9ED9-6BB2327D52A1}" type="pres">
      <dgm:prSet presAssocID="{20D78F1E-4FBD-4CC4-A3C3-5822E181FA7E}" presName="composite" presStyleCnt="0"/>
      <dgm:spPr/>
    </dgm:pt>
    <dgm:pt modelId="{4C1EC952-C865-43F0-994A-5B8A04AD4B43}" type="pres">
      <dgm:prSet presAssocID="{20D78F1E-4FBD-4CC4-A3C3-5822E181FA7E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872018-E375-4855-B055-BAB756BC9061}" type="pres">
      <dgm:prSet presAssocID="{20D78F1E-4FBD-4CC4-A3C3-5822E181FA7E}" presName="rect1" presStyleLbl="alignImgPlace1" presStyleIdx="0" presStyleCnt="4" custScaleX="204042" custScaleY="114888" custLinFactNeighborX="-1188" custLinFactNeighborY="-868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  <a:softEdge rad="63500"/>
        </a:effectLst>
      </dgm:spPr>
    </dgm:pt>
    <dgm:pt modelId="{57B0F457-B492-4812-9493-70799C3C2D6F}" type="pres">
      <dgm:prSet presAssocID="{D35B499D-C628-4237-92CE-6D3F3122E476}" presName="sibTrans" presStyleCnt="0"/>
      <dgm:spPr/>
    </dgm:pt>
    <dgm:pt modelId="{B54E8301-0284-48F9-9056-942F11D6ED1D}" type="pres">
      <dgm:prSet presAssocID="{4C33C93F-2A3D-4D07-B9E5-9B0FA4181267}" presName="composite" presStyleCnt="0"/>
      <dgm:spPr/>
    </dgm:pt>
    <dgm:pt modelId="{B18B8228-C650-472A-9ACA-F749EFF2ADF1}" type="pres">
      <dgm:prSet presAssocID="{4C33C93F-2A3D-4D07-B9E5-9B0FA4181267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32B402-B2BF-4C45-88D8-D6169F87D5D1}" type="pres">
      <dgm:prSet presAssocID="{4C33C93F-2A3D-4D07-B9E5-9B0FA4181267}" presName="rect1" presStyleLbl="alignImgPlace1" presStyleIdx="1" presStyleCnt="4" custScaleX="204042" custScaleY="114888" custLinFactNeighborX="-1948" custLinFactNeighborY="-1181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  <a:softEdge rad="63500"/>
        </a:effectLst>
      </dgm:spPr>
      <dgm:t>
        <a:bodyPr/>
        <a:lstStyle/>
        <a:p>
          <a:endParaRPr lang="uk-UA"/>
        </a:p>
      </dgm:t>
    </dgm:pt>
    <dgm:pt modelId="{3423F2DA-FB64-46A0-8848-AEF1043AEE3A}" type="pres">
      <dgm:prSet presAssocID="{C64DF14B-6214-4733-A265-94C763BED072}" presName="sibTrans" presStyleCnt="0"/>
      <dgm:spPr/>
    </dgm:pt>
    <dgm:pt modelId="{DB0AAE7A-01D2-49A3-8408-004C383740EA}" type="pres">
      <dgm:prSet presAssocID="{35F4043B-39CC-4C9A-BABF-A5E67BC30898}" presName="composite" presStyleCnt="0"/>
      <dgm:spPr/>
    </dgm:pt>
    <dgm:pt modelId="{1DA80DB9-4158-4637-8AFB-51E63556593B}" type="pres">
      <dgm:prSet presAssocID="{35F4043B-39CC-4C9A-BABF-A5E67BC30898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AD12F5-2286-49B9-A4DB-447CE3E890D2}" type="pres">
      <dgm:prSet presAssocID="{35F4043B-39CC-4C9A-BABF-A5E67BC30898}" presName="rect1" presStyleLbl="alignImgPlace1" presStyleIdx="2" presStyleCnt="4" custScaleX="204042" custScaleY="114888" custLinFactNeighborX="-1188" custLinFactNeighborY="177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  <a:softEdge rad="63500"/>
        </a:effectLst>
      </dgm:spPr>
    </dgm:pt>
    <dgm:pt modelId="{204B9CB3-AE43-4F92-B7DD-24A9D6ED1C9E}" type="pres">
      <dgm:prSet presAssocID="{C68B658F-ED80-4FA3-80FC-C1BF17E76C14}" presName="sibTrans" presStyleCnt="0"/>
      <dgm:spPr/>
    </dgm:pt>
    <dgm:pt modelId="{AFB14A00-D9C4-4B8E-BD8D-271E7FBCF930}" type="pres">
      <dgm:prSet presAssocID="{D8D58ADD-FAE1-4DDD-8193-D43BDA7E94D2}" presName="composite" presStyleCnt="0"/>
      <dgm:spPr/>
    </dgm:pt>
    <dgm:pt modelId="{C1FF72E0-48CF-4BB0-8F6D-4F50BF2FA7D0}" type="pres">
      <dgm:prSet presAssocID="{D8D58ADD-FAE1-4DDD-8193-D43BDA7E94D2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9A213F-FC64-41D2-BEE4-050398D7D4DB}" type="pres">
      <dgm:prSet presAssocID="{D8D58ADD-FAE1-4DDD-8193-D43BDA7E94D2}" presName="rect1" presStyleLbl="alignImgPlace1" presStyleIdx="3" presStyleCnt="4" custScaleX="204042" custScaleY="114888" custLinFactNeighborX="1188" custLinFactNeighborY="-158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  <a:softEdge rad="63500"/>
        </a:effectLst>
      </dgm:spPr>
      <dgm:t>
        <a:bodyPr/>
        <a:lstStyle/>
        <a:p>
          <a:endParaRPr lang="uk-UA"/>
        </a:p>
      </dgm:t>
    </dgm:pt>
  </dgm:ptLst>
  <dgm:cxnLst>
    <dgm:cxn modelId="{0C71D169-3ACA-42C4-93A7-BEEFFDA546F8}" type="presOf" srcId="{49B90BEC-62CB-4094-AFAA-AFB44313DD28}" destId="{456DA61C-D11E-4A3B-899D-3CB3FB52FFAD}" srcOrd="0" destOrd="0" presId="urn:microsoft.com/office/officeart/2008/layout/PictureGrid"/>
    <dgm:cxn modelId="{8EC6C83D-630D-4040-88AD-00826CE0DD52}" type="presOf" srcId="{D8D58ADD-FAE1-4DDD-8193-D43BDA7E94D2}" destId="{C1FF72E0-48CF-4BB0-8F6D-4F50BF2FA7D0}" srcOrd="0" destOrd="0" presId="urn:microsoft.com/office/officeart/2008/layout/PictureGrid"/>
    <dgm:cxn modelId="{151280BB-2FC0-4BC2-AAE9-72EC4E380FBB}" type="presOf" srcId="{4C33C93F-2A3D-4D07-B9E5-9B0FA4181267}" destId="{B18B8228-C650-472A-9ACA-F749EFF2ADF1}" srcOrd="0" destOrd="0" presId="urn:microsoft.com/office/officeart/2008/layout/PictureGrid"/>
    <dgm:cxn modelId="{187321A5-6D9A-48C2-80F2-13BEDAB89E2F}" srcId="{49B90BEC-62CB-4094-AFAA-AFB44313DD28}" destId="{20D78F1E-4FBD-4CC4-A3C3-5822E181FA7E}" srcOrd="0" destOrd="0" parTransId="{AB1399DE-CBC2-45AD-A426-E791CEE24925}" sibTransId="{D35B499D-C628-4237-92CE-6D3F3122E476}"/>
    <dgm:cxn modelId="{83047C3F-D879-4DFF-891C-FC26D430D367}" type="presOf" srcId="{20D78F1E-4FBD-4CC4-A3C3-5822E181FA7E}" destId="{4C1EC952-C865-43F0-994A-5B8A04AD4B43}" srcOrd="0" destOrd="0" presId="urn:microsoft.com/office/officeart/2008/layout/PictureGrid"/>
    <dgm:cxn modelId="{3C96855B-19EC-4709-BCDD-BC33B9C555BD}" type="presOf" srcId="{35F4043B-39CC-4C9A-BABF-A5E67BC30898}" destId="{1DA80DB9-4158-4637-8AFB-51E63556593B}" srcOrd="0" destOrd="0" presId="urn:microsoft.com/office/officeart/2008/layout/PictureGrid"/>
    <dgm:cxn modelId="{C157536C-5822-49C0-8829-9EF834198C91}" srcId="{49B90BEC-62CB-4094-AFAA-AFB44313DD28}" destId="{35F4043B-39CC-4C9A-BABF-A5E67BC30898}" srcOrd="2" destOrd="0" parTransId="{8A9DA4BE-9EFF-4DAB-B3AB-A5B6D535086B}" sibTransId="{C68B658F-ED80-4FA3-80FC-C1BF17E76C14}"/>
    <dgm:cxn modelId="{078754C4-EA68-4954-ADFD-F4C4A41FA586}" srcId="{49B90BEC-62CB-4094-AFAA-AFB44313DD28}" destId="{D8D58ADD-FAE1-4DDD-8193-D43BDA7E94D2}" srcOrd="3" destOrd="0" parTransId="{B24252A5-000A-4A31-A61B-0997EFD9529F}" sibTransId="{308C004E-6DB8-4F0D-95DA-372852202335}"/>
    <dgm:cxn modelId="{4E7554C0-7689-4E49-9B3D-5F29D6C761D8}" srcId="{49B90BEC-62CB-4094-AFAA-AFB44313DD28}" destId="{4C33C93F-2A3D-4D07-B9E5-9B0FA4181267}" srcOrd="1" destOrd="0" parTransId="{2768C72D-645C-496F-983F-378ADC468748}" sibTransId="{C64DF14B-6214-4733-A265-94C763BED072}"/>
    <dgm:cxn modelId="{C4EAD46A-AA2F-4485-AAA1-8F1275629A45}" type="presParOf" srcId="{456DA61C-D11E-4A3B-899D-3CB3FB52FFAD}" destId="{8FDF9829-3BAB-4B17-9ED9-6BB2327D52A1}" srcOrd="0" destOrd="0" presId="urn:microsoft.com/office/officeart/2008/layout/PictureGrid"/>
    <dgm:cxn modelId="{1749D0C4-4E7F-4939-BE28-59E112E51D72}" type="presParOf" srcId="{8FDF9829-3BAB-4B17-9ED9-6BB2327D52A1}" destId="{4C1EC952-C865-43F0-994A-5B8A04AD4B43}" srcOrd="0" destOrd="0" presId="urn:microsoft.com/office/officeart/2008/layout/PictureGrid"/>
    <dgm:cxn modelId="{3C83A450-38A9-4831-8176-F3020B94129C}" type="presParOf" srcId="{8FDF9829-3BAB-4B17-9ED9-6BB2327D52A1}" destId="{B1872018-E375-4855-B055-BAB756BC9061}" srcOrd="1" destOrd="0" presId="urn:microsoft.com/office/officeart/2008/layout/PictureGrid"/>
    <dgm:cxn modelId="{C86B2E60-D0DB-4D9C-9EE2-255AAF308E6F}" type="presParOf" srcId="{456DA61C-D11E-4A3B-899D-3CB3FB52FFAD}" destId="{57B0F457-B492-4812-9493-70799C3C2D6F}" srcOrd="1" destOrd="0" presId="urn:microsoft.com/office/officeart/2008/layout/PictureGrid"/>
    <dgm:cxn modelId="{0D98881E-2C43-4C0F-9ED8-300DA9BCA786}" type="presParOf" srcId="{456DA61C-D11E-4A3B-899D-3CB3FB52FFAD}" destId="{B54E8301-0284-48F9-9056-942F11D6ED1D}" srcOrd="2" destOrd="0" presId="urn:microsoft.com/office/officeart/2008/layout/PictureGrid"/>
    <dgm:cxn modelId="{71CDB460-07D1-4B16-BBD2-5CEB015D2FED}" type="presParOf" srcId="{B54E8301-0284-48F9-9056-942F11D6ED1D}" destId="{B18B8228-C650-472A-9ACA-F749EFF2ADF1}" srcOrd="0" destOrd="0" presId="urn:microsoft.com/office/officeart/2008/layout/PictureGrid"/>
    <dgm:cxn modelId="{F864E228-0E8B-4105-90EA-C91D9D51360E}" type="presParOf" srcId="{B54E8301-0284-48F9-9056-942F11D6ED1D}" destId="{1A32B402-B2BF-4C45-88D8-D6169F87D5D1}" srcOrd="1" destOrd="0" presId="urn:microsoft.com/office/officeart/2008/layout/PictureGrid"/>
    <dgm:cxn modelId="{A47C1D3E-946A-4CBA-A409-6C3CB64C8E92}" type="presParOf" srcId="{456DA61C-D11E-4A3B-899D-3CB3FB52FFAD}" destId="{3423F2DA-FB64-46A0-8848-AEF1043AEE3A}" srcOrd="3" destOrd="0" presId="urn:microsoft.com/office/officeart/2008/layout/PictureGrid"/>
    <dgm:cxn modelId="{CC397B0E-20A5-4C5E-BB66-BB741748473C}" type="presParOf" srcId="{456DA61C-D11E-4A3B-899D-3CB3FB52FFAD}" destId="{DB0AAE7A-01D2-49A3-8408-004C383740EA}" srcOrd="4" destOrd="0" presId="urn:microsoft.com/office/officeart/2008/layout/PictureGrid"/>
    <dgm:cxn modelId="{75193B00-9655-41F9-86CE-781ABF356312}" type="presParOf" srcId="{DB0AAE7A-01D2-49A3-8408-004C383740EA}" destId="{1DA80DB9-4158-4637-8AFB-51E63556593B}" srcOrd="0" destOrd="0" presId="urn:microsoft.com/office/officeart/2008/layout/PictureGrid"/>
    <dgm:cxn modelId="{C9C4B20C-4E5E-4148-9A59-B593D1F2A3BA}" type="presParOf" srcId="{DB0AAE7A-01D2-49A3-8408-004C383740EA}" destId="{CCAD12F5-2286-49B9-A4DB-447CE3E890D2}" srcOrd="1" destOrd="0" presId="urn:microsoft.com/office/officeart/2008/layout/PictureGrid"/>
    <dgm:cxn modelId="{04AEBBB1-7151-4D6B-8ED4-646588EC07BC}" type="presParOf" srcId="{456DA61C-D11E-4A3B-899D-3CB3FB52FFAD}" destId="{204B9CB3-AE43-4F92-B7DD-24A9D6ED1C9E}" srcOrd="5" destOrd="0" presId="urn:microsoft.com/office/officeart/2008/layout/PictureGrid"/>
    <dgm:cxn modelId="{3B2BC634-7CB8-4142-A041-91775843B781}" type="presParOf" srcId="{456DA61C-D11E-4A3B-899D-3CB3FB52FFAD}" destId="{AFB14A00-D9C4-4B8E-BD8D-271E7FBCF930}" srcOrd="6" destOrd="0" presId="urn:microsoft.com/office/officeart/2008/layout/PictureGrid"/>
    <dgm:cxn modelId="{4CA7AF98-85C5-49BE-973C-AA88D7C9D38F}" type="presParOf" srcId="{AFB14A00-D9C4-4B8E-BD8D-271E7FBCF930}" destId="{C1FF72E0-48CF-4BB0-8F6D-4F50BF2FA7D0}" srcOrd="0" destOrd="0" presId="urn:microsoft.com/office/officeart/2008/layout/PictureGrid"/>
    <dgm:cxn modelId="{C5AE89B4-A9F7-4868-8813-4B990BB644EA}" type="presParOf" srcId="{AFB14A00-D9C4-4B8E-BD8D-271E7FBCF930}" destId="{A29A213F-FC64-41D2-BEE4-050398D7D4DB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F44E1-BE45-48B1-94A5-D0D93522AEF4}">
      <dsp:nvSpPr>
        <dsp:cNvPr id="0" name=""/>
        <dsp:cNvSpPr/>
      </dsp:nvSpPr>
      <dsp:spPr>
        <a:xfrm>
          <a:off x="1967805" y="2721203"/>
          <a:ext cx="2790822" cy="1985980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26F61-70C5-40DA-8484-77BD8F8E726B}">
      <dsp:nvSpPr>
        <dsp:cNvPr id="0" name=""/>
        <dsp:cNvSpPr/>
      </dsp:nvSpPr>
      <dsp:spPr>
        <a:xfrm>
          <a:off x="1967805" y="239302"/>
          <a:ext cx="2790822" cy="1985980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B16E2-9E5D-46CF-B8E3-69E6EEA805B6}">
      <dsp:nvSpPr>
        <dsp:cNvPr id="0" name=""/>
        <dsp:cNvSpPr/>
      </dsp:nvSpPr>
      <dsp:spPr>
        <a:xfrm>
          <a:off x="1860500" y="1341"/>
          <a:ext cx="2683518" cy="187856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87503-4EF8-46F4-97DB-E03DD43A6C26}">
      <dsp:nvSpPr>
        <dsp:cNvPr id="0" name=""/>
        <dsp:cNvSpPr/>
      </dsp:nvSpPr>
      <dsp:spPr>
        <a:xfrm>
          <a:off x="2076913" y="1880572"/>
          <a:ext cx="2574410" cy="235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41910" rIns="11176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2076913" y="1880572"/>
        <a:ext cx="2574410" cy="235737"/>
      </dsp:txXfrm>
    </dsp:sp>
    <dsp:sp modelId="{DA93CFF8-7AC3-42CD-A887-E08DFA8C62A7}">
      <dsp:nvSpPr>
        <dsp:cNvPr id="0" name=""/>
        <dsp:cNvSpPr/>
      </dsp:nvSpPr>
      <dsp:spPr>
        <a:xfrm>
          <a:off x="4872244" y="239302"/>
          <a:ext cx="1275933" cy="1985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6CF16-B0F5-4BDD-915A-A1BBC5FAA47D}">
      <dsp:nvSpPr>
        <dsp:cNvPr id="0" name=""/>
        <dsp:cNvSpPr/>
      </dsp:nvSpPr>
      <dsp:spPr>
        <a:xfrm>
          <a:off x="1860500" y="2483241"/>
          <a:ext cx="2683518" cy="187856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B19AE-4F61-41FE-9084-B2C78B6AEDC1}">
      <dsp:nvSpPr>
        <dsp:cNvPr id="0" name=""/>
        <dsp:cNvSpPr/>
      </dsp:nvSpPr>
      <dsp:spPr>
        <a:xfrm>
          <a:off x="2076913" y="4362472"/>
          <a:ext cx="2574410" cy="235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41910" rIns="11176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2076913" y="4362472"/>
        <a:ext cx="2574410" cy="235737"/>
      </dsp:txXfrm>
    </dsp:sp>
    <dsp:sp modelId="{D101C033-A11E-4EAB-83A4-74ABF2F2B812}">
      <dsp:nvSpPr>
        <dsp:cNvPr id="0" name=""/>
        <dsp:cNvSpPr/>
      </dsp:nvSpPr>
      <dsp:spPr>
        <a:xfrm>
          <a:off x="4872244" y="2721203"/>
          <a:ext cx="1275933" cy="1985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61CBC-47B5-4E27-8A83-00E692D07072}">
      <dsp:nvSpPr>
        <dsp:cNvPr id="0" name=""/>
        <dsp:cNvSpPr/>
      </dsp:nvSpPr>
      <dsp:spPr>
        <a:xfrm>
          <a:off x="82347" y="1065171"/>
          <a:ext cx="2571749" cy="3136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0950C-50D7-4FA8-AB17-AAB4F818A6AF}">
      <dsp:nvSpPr>
        <dsp:cNvPr id="0" name=""/>
        <dsp:cNvSpPr/>
      </dsp:nvSpPr>
      <dsp:spPr>
        <a:xfrm>
          <a:off x="442387" y="4304403"/>
          <a:ext cx="1589405" cy="48665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ІТП-1</a:t>
          </a:r>
          <a:endParaRPr lang="uk-UA" sz="2000" kern="1200" dirty="0"/>
        </a:p>
      </dsp:txBody>
      <dsp:txXfrm>
        <a:off x="442387" y="4304403"/>
        <a:ext cx="1589405" cy="486658"/>
      </dsp:txXfrm>
    </dsp:sp>
    <dsp:sp modelId="{5FA56327-3831-49BF-8DA4-87A43A227E62}">
      <dsp:nvSpPr>
        <dsp:cNvPr id="0" name=""/>
        <dsp:cNvSpPr/>
      </dsp:nvSpPr>
      <dsp:spPr>
        <a:xfrm>
          <a:off x="2828925" y="1064050"/>
          <a:ext cx="2571749" cy="320049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FB0D1-E07D-400E-9F2F-3B71A2D854E6}">
      <dsp:nvSpPr>
        <dsp:cNvPr id="0" name=""/>
        <dsp:cNvSpPr/>
      </dsp:nvSpPr>
      <dsp:spPr>
        <a:xfrm>
          <a:off x="3394715" y="4304406"/>
          <a:ext cx="1548183" cy="42044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Вхід в ДНЗ</a:t>
          </a:r>
          <a:endParaRPr lang="uk-UA" sz="2000" kern="1200" dirty="0"/>
        </a:p>
      </dsp:txBody>
      <dsp:txXfrm>
        <a:off x="3394715" y="4304406"/>
        <a:ext cx="1548183" cy="420446"/>
      </dsp:txXfrm>
    </dsp:sp>
    <dsp:sp modelId="{E0CD93A2-A868-4940-A736-E627705C40E6}">
      <dsp:nvSpPr>
        <dsp:cNvPr id="0" name=""/>
        <dsp:cNvSpPr/>
      </dsp:nvSpPr>
      <dsp:spPr>
        <a:xfrm>
          <a:off x="5626963" y="1064050"/>
          <a:ext cx="2571749" cy="321267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F18CF-69A0-426C-A0E6-FDBEE8BE423B}">
      <dsp:nvSpPr>
        <dsp:cNvPr id="0" name=""/>
        <dsp:cNvSpPr/>
      </dsp:nvSpPr>
      <dsp:spPr>
        <a:xfrm>
          <a:off x="6347056" y="4304403"/>
          <a:ext cx="1362923" cy="42045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ІТП-2</a:t>
          </a:r>
          <a:endParaRPr lang="uk-UA" sz="2000" kern="1200" dirty="0"/>
        </a:p>
      </dsp:txBody>
      <dsp:txXfrm>
        <a:off x="6347056" y="4304403"/>
        <a:ext cx="1362923" cy="4204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Меняющийся акцент на главном рисунке"/>
  <dgm:desc val="Служит для отображения группы рисунков, в которой первый рисунок — самый большой и расположен сверху. Дополнительные рисунки уровня 1 чередуются между квадратами и прямоугольниками с ограничением до девяти рисунков уровня 1. Рекомендуется использовать небольшие объемы текста. Неиспользуемый текст не отображается, но доступен при переключении макетов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Меняющийся акцент на главном рисунке"/>
  <dgm:desc val="Служит для отображения группы рисунков, в которой первый рисунок — самый большой и расположен сверху. Дополнительные рисунки уровня 1 чередуются между квадратами и прямоугольниками с ограничением до девяти рисунков уровня 1. Рекомендуется использовать небольшие объемы текста. Неиспользуемый текст не отображается, но доступен при переключении макетов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Меняющийся акцент на главном рисунке"/>
  <dgm:desc val="Служит для отображения группы рисунков, в которой первый рисунок — самый большой и расположен сверху. Дополнительные рисунки уровня 1 чередуются между квадратами и прямоугольниками с ограничением до девяти рисунков уровня 1. Рекомендуется использовать небольшие объемы текста. Неиспользуемый текст не отображается, но доступен при переключении макетов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Меняющийся акцент на главном рисунке"/>
  <dgm:desc val="Служит для отображения группы рисунков, в которой первый рисунок — самый большой и расположен сверху. Дополнительные рисунки уровня 1 чередуются между квадратами и прямоугольниками с ограничением до девяти рисунков уровня 1. Рекомендуется использовать небольшие объемы текста. Неиспользуемый текст не отображается, но доступен при переключении макетов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89624-888C-44A3-81C3-50F1DB915E4D}" type="datetimeFigureOut">
              <a:rPr lang="uk-UA" smtClean="0"/>
              <a:t>23.06.2017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DDEAD-EBCF-414D-9BB7-8B0BA6077A0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313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E2FE9-9EC3-4E5D-B925-9837CABA0436}" type="datetimeFigureOut">
              <a:rPr lang="uk-UA" smtClean="0"/>
              <a:t>23.06.2017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9B667-679B-4ECD-B43D-D41ED7EA68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82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9B667-679B-4ECD-B43D-D41ED7EA68D3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791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Коротко про місто Обухів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Заснування</a:t>
            </a:r>
            <a:r>
              <a:rPr lang="ru-RU" dirty="0"/>
              <a:t>: 1362 </a:t>
            </a:r>
            <a:r>
              <a:rPr lang="ru-RU" dirty="0" err="1"/>
              <a:t>рік</a:t>
            </a:r>
            <a:r>
              <a:rPr lang="ru-RU" dirty="0"/>
              <a:t> (перша </a:t>
            </a:r>
            <a:r>
              <a:rPr lang="ru-RU" dirty="0" err="1"/>
              <a:t>згадка</a:t>
            </a:r>
            <a:r>
              <a:rPr lang="ru-RU" dirty="0"/>
              <a:t>)</a:t>
            </a:r>
            <a:br>
              <a:rPr lang="ru-RU" dirty="0"/>
            </a:br>
            <a:r>
              <a:rPr lang="ru-RU" dirty="0" err="1"/>
              <a:t>Площа</a:t>
            </a:r>
            <a:r>
              <a:rPr lang="ru-RU" dirty="0"/>
              <a:t>: 2,42 </a:t>
            </a:r>
            <a:r>
              <a:rPr lang="ru-RU" dirty="0" err="1"/>
              <a:t>тис.кв.км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Географічні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: </a:t>
            </a:r>
            <a:br>
              <a:rPr lang="ru-RU" dirty="0"/>
            </a:b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розташоване</a:t>
            </a:r>
            <a:r>
              <a:rPr lang="ru-RU" dirty="0"/>
              <a:t> у </a:t>
            </a:r>
            <a:r>
              <a:rPr lang="ru-RU" dirty="0" err="1"/>
              <a:t>центральній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-  на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. По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протікають</a:t>
            </a:r>
            <a:r>
              <a:rPr lang="ru-RU" dirty="0"/>
              <a:t> 2 </a:t>
            </a:r>
            <a:r>
              <a:rPr lang="ru-RU" dirty="0" err="1"/>
              <a:t>річки</a:t>
            </a:r>
            <a:r>
              <a:rPr lang="ru-RU" dirty="0"/>
              <a:t>, </a:t>
            </a:r>
            <a:r>
              <a:rPr lang="ru-RU" dirty="0" err="1"/>
              <a:t>довжиною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13км. (</a:t>
            </a:r>
            <a:r>
              <a:rPr lang="ru-RU" dirty="0" err="1"/>
              <a:t>найбільша</a:t>
            </a:r>
            <a:r>
              <a:rPr lang="ru-RU" dirty="0"/>
              <a:t> р. </a:t>
            </a:r>
            <a:r>
              <a:rPr lang="ru-RU" dirty="0" err="1"/>
              <a:t>Кобрина</a:t>
            </a:r>
            <a:r>
              <a:rPr lang="ru-RU" dirty="0"/>
              <a:t> -9км.)</a:t>
            </a:r>
            <a:br>
              <a:rPr lang="ru-RU" dirty="0"/>
            </a:br>
            <a:r>
              <a:rPr lang="ru-RU" dirty="0" err="1" smtClean="0"/>
              <a:t>Відстань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 45 км.</a:t>
            </a:r>
            <a:br>
              <a:rPr lang="ru-RU" dirty="0"/>
            </a:br>
            <a:r>
              <a:rPr lang="ru-RU" dirty="0" err="1"/>
              <a:t>Кордони</a:t>
            </a:r>
            <a:r>
              <a:rPr lang="ru-RU" dirty="0"/>
              <a:t>: на </a:t>
            </a:r>
            <a:r>
              <a:rPr lang="ru-RU" dirty="0" err="1"/>
              <a:t>півдні</a:t>
            </a:r>
            <a:r>
              <a:rPr lang="ru-RU" dirty="0"/>
              <a:t> – села: Красне, Долина, </a:t>
            </a:r>
            <a:r>
              <a:rPr lang="ru-RU" dirty="0" err="1"/>
              <a:t>Григорівка</a:t>
            </a:r>
            <a:r>
              <a:rPr lang="ru-RU" dirty="0"/>
              <a:t>; на </a:t>
            </a:r>
            <a:r>
              <a:rPr lang="ru-RU" dirty="0" err="1"/>
              <a:t>заході</a:t>
            </a:r>
            <a:r>
              <a:rPr lang="ru-RU" dirty="0"/>
              <a:t> – села: </a:t>
            </a:r>
            <a:r>
              <a:rPr lang="ru-RU" dirty="0" err="1"/>
              <a:t>Руди</a:t>
            </a:r>
            <a:r>
              <a:rPr lang="ru-RU" dirty="0"/>
              <a:t>, Мала </a:t>
            </a:r>
            <a:r>
              <a:rPr lang="ru-RU" dirty="0" err="1"/>
              <a:t>Вільшанка</a:t>
            </a:r>
            <a:r>
              <a:rPr lang="ru-RU" dirty="0"/>
              <a:t>, </a:t>
            </a:r>
            <a:r>
              <a:rPr lang="ru-RU" dirty="0" err="1"/>
              <a:t>Копачів</a:t>
            </a:r>
            <a:r>
              <a:rPr lang="ru-RU" dirty="0"/>
              <a:t>, Перше </a:t>
            </a:r>
            <a:r>
              <a:rPr lang="ru-RU" dirty="0" err="1"/>
              <a:t>Травня</a:t>
            </a:r>
            <a:r>
              <a:rPr lang="ru-RU" dirty="0"/>
              <a:t>; 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півночі</a:t>
            </a:r>
            <a:r>
              <a:rPr lang="ru-RU" dirty="0"/>
              <a:t> – село: </a:t>
            </a:r>
            <a:r>
              <a:rPr lang="ru-RU" dirty="0" err="1"/>
              <a:t>Нещерів</a:t>
            </a:r>
            <a:r>
              <a:rPr lang="ru-RU" dirty="0"/>
              <a:t>, селище  Козин;  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сході</a:t>
            </a:r>
            <a:r>
              <a:rPr lang="ru-RU" dirty="0"/>
              <a:t>: м. </a:t>
            </a:r>
            <a:r>
              <a:rPr lang="ru-RU" dirty="0" err="1"/>
              <a:t>Українка</a:t>
            </a:r>
            <a:r>
              <a:rPr lang="ru-RU" dirty="0"/>
              <a:t>, село </a:t>
            </a:r>
            <a:r>
              <a:rPr lang="ru-RU" dirty="0" err="1"/>
              <a:t>Дерев’яна</a:t>
            </a:r>
            <a:r>
              <a:rPr lang="ru-RU" dirty="0"/>
              <a:t>.   </a:t>
            </a:r>
            <a:br>
              <a:rPr lang="ru-RU" dirty="0"/>
            </a:br>
            <a:r>
              <a:rPr lang="ru-RU" dirty="0"/>
              <a:t>Статус: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обласного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Населені</a:t>
            </a:r>
            <a:r>
              <a:rPr lang="ru-RU" dirty="0"/>
              <a:t> </a:t>
            </a:r>
            <a:r>
              <a:rPr lang="ru-RU" dirty="0" err="1"/>
              <a:t>пункти</a:t>
            </a:r>
            <a:r>
              <a:rPr lang="ru-RU" dirty="0"/>
              <a:t>: </a:t>
            </a:r>
            <a:br>
              <a:rPr lang="ru-RU" dirty="0"/>
            </a:br>
            <a:r>
              <a:rPr lang="ru-RU" dirty="0"/>
              <a:t>м. </a:t>
            </a:r>
            <a:r>
              <a:rPr lang="ru-RU" dirty="0" err="1"/>
              <a:t>Обухів</a:t>
            </a:r>
            <a:r>
              <a:rPr lang="ru-RU" dirty="0"/>
              <a:t>, села: </a:t>
            </a:r>
            <a:r>
              <a:rPr lang="ru-RU" dirty="0" err="1"/>
              <a:t>Ленди</a:t>
            </a:r>
            <a:r>
              <a:rPr lang="ru-RU" dirty="0"/>
              <a:t> та </a:t>
            </a:r>
            <a:r>
              <a:rPr lang="ru-RU" dirty="0" err="1"/>
              <a:t>Таценки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Населення</a:t>
            </a:r>
            <a:r>
              <a:rPr lang="ru-RU" dirty="0"/>
              <a:t>: 33668 </a:t>
            </a:r>
            <a:r>
              <a:rPr lang="ru-RU" dirty="0" err="1"/>
              <a:t>осіб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830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uk-UA" dirty="0"/>
              <a:t> Утеплення </a:t>
            </a:r>
            <a:r>
              <a:rPr lang="uk-UA" dirty="0" smtClean="0"/>
              <a:t>та капітальний ремонт ДЮСШ</a:t>
            </a:r>
            <a:endParaRPr lang="uk-UA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175563"/>
              </p:ext>
            </p:extLst>
          </p:nvPr>
        </p:nvGraphicFramePr>
        <p:xfrm>
          <a:off x="395536" y="1484784"/>
          <a:ext cx="8280920" cy="4781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14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 Утеплення ДНЗ </a:t>
            </a:r>
            <a:r>
              <a:rPr lang="uk-UA" sz="2800" dirty="0" smtClean="0"/>
              <a:t>«Світлячок»</a:t>
            </a:r>
            <a:endParaRPr lang="uk-UA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864819"/>
              </p:ext>
            </p:extLst>
          </p:nvPr>
        </p:nvGraphicFramePr>
        <p:xfrm>
          <a:off x="611560" y="1268760"/>
          <a:ext cx="7992888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1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ДНЗ «Рушничок» встановлення </a:t>
            </a:r>
            <a:r>
              <a:rPr lang="uk-UA" sz="2800" dirty="0"/>
              <a:t>ІТП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( </a:t>
            </a:r>
            <a:r>
              <a:rPr lang="uk-UA" sz="2800" dirty="0"/>
              <a:t>індивідуальний тепловий пункт)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524142"/>
              </p:ext>
            </p:extLst>
          </p:nvPr>
        </p:nvGraphicFramePr>
        <p:xfrm>
          <a:off x="457200" y="1340768"/>
          <a:ext cx="82296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5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Встановлення ІТП ( індивідуальний тепловий пункт) в 8-ми житлових будинках міста</a:t>
            </a:r>
            <a:endParaRPr lang="uk-UA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671464"/>
              </p:ext>
            </p:extLst>
          </p:nvPr>
        </p:nvGraphicFramePr>
        <p:xfrm>
          <a:off x="457200" y="1773238"/>
          <a:ext cx="8229600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879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/>
              <a:t>ІТП </a:t>
            </a:r>
            <a:r>
              <a:rPr lang="uk-UA" sz="2800" dirty="0" smtClean="0"/>
              <a:t>як реальний шлях до зменшення споживання теплової енергії, скорочення викидів СО2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777" y="2155715"/>
            <a:ext cx="8229600" cy="4709160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/>
              <a:t>Взимку 2015 в місті Обухів у 6- ти дев'ятиповерхових будинках були встановлені сучасні блочні індивідуальні теплові пункти з </a:t>
            </a:r>
            <a:r>
              <a:rPr lang="uk-UA" dirty="0" err="1" smtClean="0"/>
              <a:t>погодозалежним</a:t>
            </a:r>
            <a:r>
              <a:rPr lang="uk-UA" dirty="0" smtClean="0"/>
              <a:t> регулюванням.</a:t>
            </a:r>
          </a:p>
          <a:p>
            <a:r>
              <a:rPr lang="uk-UA" dirty="0" smtClean="0"/>
              <a:t>З даних таблиць, які представлені з урахуванням середньої температури повітря в різні місяці, а також з кількістю діб у кожному з них, бачимо, що у відсотковому значенні споживання теплової енергії на потреби опалення зазначених житлових будинків зменшилося від мінімально 19,7% до максимально 31,4%, а в середньому більш ніж  на 25%.Реальні ж суми в платіжках мешканців зменшилися практично на чверть. Цей приклад наочно демонструє важливість правильного налаштування контролерів ІТП для отримання реальної економії оплати за теплову енергію та викидів  СО2 в атмосферу.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 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721330"/>
              </p:ext>
            </p:extLst>
          </p:nvPr>
        </p:nvGraphicFramePr>
        <p:xfrm>
          <a:off x="971602" y="5013174"/>
          <a:ext cx="7715198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8614"/>
                <a:gridCol w="1640701"/>
                <a:gridCol w="1543039"/>
                <a:gridCol w="1953214"/>
                <a:gridCol w="989630"/>
              </a:tblGrid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№ </a:t>
                      </a:r>
                      <a:r>
                        <a:rPr lang="ru-RU" sz="1600" u="none" strike="noStrike" dirty="0" err="1">
                          <a:effectLst/>
                        </a:rPr>
                        <a:t>будинку</a:t>
                      </a:r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err="1">
                          <a:effectLst/>
                        </a:rPr>
                        <a:t>січень</a:t>
                      </a:r>
                      <a:r>
                        <a:rPr lang="ru-RU" sz="1600" u="none" strike="noStrike" dirty="0">
                          <a:effectLst/>
                        </a:rPr>
                        <a:t> 2016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лютий 2016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березень 2016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dQ</a:t>
                      </a:r>
                      <a:r>
                        <a:rPr lang="en-US" sz="1600" u="none" strike="noStrike" dirty="0">
                          <a:effectLst/>
                        </a:rPr>
                        <a:t>,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172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136,79/0,187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91,77/0,198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66,55/0,152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23,30%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110,21/0,151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80,91/0,174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61,39/0,140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19,70%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176 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85,19/0,117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58,20/0,125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61,39/0,140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31,40%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176 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87,68/0,120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63,23/0,136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41,90/0,095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29,90%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130,03/0,178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63,23/0,136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59,66/0,136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30,60%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95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Загальний вигляд обладнання дахової котельні </a:t>
            </a:r>
            <a:r>
              <a:rPr lang="uk-UA" sz="3200" dirty="0" err="1" smtClean="0"/>
              <a:t>м.Обухів</a:t>
            </a:r>
            <a:r>
              <a:rPr lang="uk-UA" sz="3200" dirty="0" smtClean="0"/>
              <a:t> по </a:t>
            </a:r>
            <a:r>
              <a:rPr lang="uk-UA" sz="3200" dirty="0" err="1" smtClean="0"/>
              <a:t>вул.Київська</a:t>
            </a:r>
            <a:r>
              <a:rPr lang="uk-UA" sz="3200" dirty="0"/>
              <a:t>,</a:t>
            </a:r>
            <a:r>
              <a:rPr lang="uk-UA" sz="3200" dirty="0" smtClean="0"/>
              <a:t> 64</a:t>
            </a:r>
            <a:endParaRPr lang="uk-UA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20917"/>
              </p:ext>
            </p:extLst>
          </p:nvPr>
        </p:nvGraphicFramePr>
        <p:xfrm>
          <a:off x="323528" y="1628800"/>
          <a:ext cx="78848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66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90066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>Опис та характеристики котельні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122719"/>
              </p:ext>
            </p:extLst>
          </p:nvPr>
        </p:nvGraphicFramePr>
        <p:xfrm>
          <a:off x="307002" y="3789040"/>
          <a:ext cx="8513471" cy="26087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9749"/>
                <a:gridCol w="1296336"/>
                <a:gridCol w="1265376"/>
                <a:gridCol w="773320"/>
                <a:gridCol w="1283165"/>
                <a:gridCol w="1215315"/>
                <a:gridCol w="810210"/>
              </a:tblGrid>
              <a:tr h="1800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</a:rPr>
                        <a:t>Опалювальне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котельне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обладнання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Використано</a:t>
                      </a:r>
                      <a:r>
                        <a:rPr lang="ru-RU" sz="1400" u="none" strike="noStrike" dirty="0">
                          <a:effectLst/>
                        </a:rPr>
                        <a:t> газу за </a:t>
                      </a:r>
                      <a:r>
                        <a:rPr lang="ru-RU" sz="1400" u="none" strike="noStrike" dirty="0" err="1">
                          <a:effectLst/>
                        </a:rPr>
                        <a:t>опалювальний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період</a:t>
                      </a:r>
                      <a:r>
                        <a:rPr lang="ru-RU" sz="1400" u="none" strike="noStrike" dirty="0">
                          <a:effectLst/>
                        </a:rPr>
                        <a:t> 2015-2016р.р.,  м3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Використано</a:t>
                      </a:r>
                      <a:r>
                        <a:rPr lang="ru-RU" sz="1400" u="none" strike="noStrike" dirty="0">
                          <a:effectLst/>
                        </a:rPr>
                        <a:t> газу за </a:t>
                      </a:r>
                      <a:r>
                        <a:rPr lang="ru-RU" sz="1400" u="none" strike="noStrike" dirty="0" err="1">
                          <a:effectLst/>
                        </a:rPr>
                        <a:t>опалювальний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період</a:t>
                      </a:r>
                      <a:r>
                        <a:rPr lang="ru-RU" sz="1400" u="none" strike="noStrike" dirty="0">
                          <a:effectLst/>
                        </a:rPr>
                        <a:t> 2016-2017р.р. , м3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Темп </a:t>
                      </a:r>
                      <a:r>
                        <a:rPr lang="ru-RU" sz="1400" u="none" strike="noStrike" dirty="0" err="1">
                          <a:effectLst/>
                        </a:rPr>
                        <a:t>зростання</a:t>
                      </a:r>
                      <a:r>
                        <a:rPr lang="ru-RU" sz="1400" u="none" strike="noStrike" dirty="0">
                          <a:effectLst/>
                        </a:rPr>
                        <a:t>/</a:t>
                      </a:r>
                      <a:r>
                        <a:rPr lang="ru-RU" sz="1400" u="none" strike="noStrike" dirty="0" err="1">
                          <a:effectLst/>
                        </a:rPr>
                        <a:t>зменшення</a:t>
                      </a:r>
                      <a:r>
                        <a:rPr lang="ru-RU" sz="1400" u="none" strike="noStrike" dirty="0">
                          <a:effectLst/>
                        </a:rPr>
                        <a:t>, %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споживання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теплової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енергії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</a:rPr>
                        <a:t>по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лічильнику</a:t>
                      </a:r>
                      <a:r>
                        <a:rPr lang="ru-RU" sz="1400" u="none" strike="noStrike" dirty="0" smtClean="0">
                          <a:effectLst/>
                        </a:rPr>
                        <a:t>, </a:t>
                      </a:r>
                      <a:r>
                        <a:rPr lang="ru-RU" sz="1400" u="none" strike="noStrike" dirty="0">
                          <a:effectLst/>
                        </a:rPr>
                        <a:t>Гкал за </a:t>
                      </a:r>
                      <a:r>
                        <a:rPr lang="ru-RU" sz="1400" u="none" strike="noStrike" dirty="0" err="1">
                          <a:effectLst/>
                        </a:rPr>
                        <a:t>опалювальний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період</a:t>
                      </a:r>
                      <a:r>
                        <a:rPr lang="ru-RU" sz="1400" u="none" strike="noStrike" dirty="0">
                          <a:effectLst/>
                        </a:rPr>
                        <a:t> 2015-2016р.р.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споживання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теплової</a:t>
                      </a:r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енергії</a:t>
                      </a:r>
                      <a:r>
                        <a:rPr lang="ru-RU" sz="1400" u="none" strike="noStrike" dirty="0" smtClean="0">
                          <a:effectLst/>
                        </a:rPr>
                        <a:t> по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лічильнику</a:t>
                      </a:r>
                      <a:r>
                        <a:rPr lang="ru-RU" sz="1400" u="none" strike="noStrike" dirty="0" smtClean="0">
                          <a:effectLst/>
                        </a:rPr>
                        <a:t>, </a:t>
                      </a:r>
                      <a:r>
                        <a:rPr lang="ru-RU" sz="1400" u="none" strike="noStrike" dirty="0">
                          <a:effectLst/>
                        </a:rPr>
                        <a:t>Гкал за </a:t>
                      </a:r>
                      <a:r>
                        <a:rPr lang="ru-RU" sz="1400" u="none" strike="noStrike" dirty="0" err="1">
                          <a:effectLst/>
                        </a:rPr>
                        <a:t>опалювальний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період</a:t>
                      </a:r>
                      <a:r>
                        <a:rPr lang="ru-RU" sz="1400" u="none" strike="noStrike" dirty="0">
                          <a:effectLst/>
                        </a:rPr>
                        <a:t> 2016-2017р.р.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Темп </a:t>
                      </a:r>
                      <a:r>
                        <a:rPr lang="ru-RU" sz="1400" u="none" strike="noStrike" dirty="0" err="1">
                          <a:effectLst/>
                        </a:rPr>
                        <a:t>зростання</a:t>
                      </a:r>
                      <a:r>
                        <a:rPr lang="ru-RU" sz="1400" u="none" strike="noStrike" dirty="0">
                          <a:effectLst/>
                        </a:rPr>
                        <a:t>/</a:t>
                      </a:r>
                      <a:r>
                        <a:rPr lang="ru-RU" sz="1400" u="none" strike="noStrike" dirty="0" err="1">
                          <a:effectLst/>
                        </a:rPr>
                        <a:t>зменшення</a:t>
                      </a:r>
                      <a:r>
                        <a:rPr lang="ru-RU" sz="1400" u="none" strike="noStrike" dirty="0">
                          <a:effectLst/>
                        </a:rPr>
                        <a:t>, %</a:t>
                      </a:r>
                      <a:endParaRPr lang="ru-RU" sz="14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ctr"/>
                </a:tc>
              </a:tr>
              <a:tr h="8085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МН-120К /6 шт./, /</a:t>
                      </a:r>
                      <a:r>
                        <a:rPr lang="ru-RU" sz="1400" u="none" strike="noStrike" dirty="0" err="1">
                          <a:effectLst/>
                        </a:rPr>
                        <a:t>конденсаційні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модулі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нагріву</a:t>
                      </a:r>
                      <a:r>
                        <a:rPr lang="ru-RU" sz="1400" u="none" strike="noStrike" dirty="0">
                          <a:effectLst/>
                        </a:rPr>
                        <a:t>/</a:t>
                      </a:r>
                      <a:endParaRPr lang="ru-RU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173131,00</a:t>
                      </a:r>
                      <a:endParaRPr lang="ru-RU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153411,00</a:t>
                      </a:r>
                      <a:endParaRPr lang="ru-RU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-11,4%</a:t>
                      </a:r>
                      <a:endParaRPr lang="ru-RU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931,00</a:t>
                      </a:r>
                      <a:endParaRPr lang="ru-RU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965,80</a:t>
                      </a:r>
                      <a:endParaRPr lang="ru-RU" sz="14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5981" marR="5981" marT="5981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3,7</a:t>
                      </a:r>
                      <a:r>
                        <a:rPr lang="ru-RU" sz="1400" u="none" strike="noStrike" dirty="0" smtClean="0">
                          <a:effectLst/>
                        </a:rPr>
                        <a:t>%</a:t>
                      </a:r>
                    </a:p>
                  </a:txBody>
                  <a:tcPr marL="5981" marR="5981" marT="5981" marB="0" anchor="b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576" y="764704"/>
            <a:ext cx="6102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У </a:t>
            </a:r>
            <a:r>
              <a:rPr lang="uk-UA" sz="1400" dirty="0"/>
              <a:t>2016 році в м. Обухів Київської області за </a:t>
            </a:r>
            <a:r>
              <a:rPr lang="uk-UA" sz="1400" dirty="0" err="1"/>
              <a:t>адресою</a:t>
            </a:r>
            <a:r>
              <a:rPr lang="uk-UA" sz="1400" dirty="0"/>
              <a:t> вул. Київська, 64, був проведений капітальний ремонт дахової котельні. Дана котельня складалась із модулів </a:t>
            </a:r>
            <a:r>
              <a:rPr lang="en-US" sz="1400" dirty="0"/>
              <a:t>G</a:t>
            </a:r>
            <a:r>
              <a:rPr lang="uk-UA" sz="1400" dirty="0"/>
              <a:t>-105 (12 модулів), які фізично зносились та морально застаріли. Термін експлуатації котельні на момент капітального ремонту складав 16 років. Взамін модулів </a:t>
            </a:r>
            <a:r>
              <a:rPr lang="en-US" sz="1400" dirty="0"/>
              <a:t>G</a:t>
            </a:r>
            <a:r>
              <a:rPr lang="uk-UA" sz="1400" dirty="0"/>
              <a:t>-105, були встановлені модулі МН-120К потужністю 150 кВт, які працюють в конденсаційному режимі. </a:t>
            </a:r>
            <a:endParaRPr lang="uk-UA" sz="1400" dirty="0" smtClean="0"/>
          </a:p>
          <a:p>
            <a:r>
              <a:rPr lang="uk-UA" sz="1400" dirty="0"/>
              <a:t>Як видно із таблиці на даховій котельні по вул. Київській, 64 відбулося зменшення споживання природного газу на 11,4%, при збільшенні відпуску тепла на опалення на 3,7%. Сума коштів  зекономленого природного газу за опалювальний період склала 200 тис. грн. При тому, слід відмітити, що вартість капітального ремонту (заміни) дахової котельні становить 1 222,00 тис. грн. </a:t>
            </a:r>
            <a:endParaRPr lang="ru-RU" sz="1400" dirty="0"/>
          </a:p>
          <a:p>
            <a:endParaRPr lang="uk-UA" sz="1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596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>
                <a:effectLst/>
              </a:rPr>
              <a:t>Тепло з димових газів – шлях до економії!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У </a:t>
            </a:r>
            <a:r>
              <a:rPr lang="uk-UA" dirty="0"/>
              <a:t>2016 році Обухівська міська рада </a:t>
            </a:r>
            <a:r>
              <a:rPr lang="uk-UA" dirty="0" smtClean="0"/>
              <a:t>Програмою </a:t>
            </a:r>
            <a:r>
              <a:rPr lang="uk-UA" dirty="0"/>
              <a:t>енергоефективності міста </a:t>
            </a:r>
            <a:r>
              <a:rPr lang="uk-UA" dirty="0" err="1"/>
              <a:t>Обухова</a:t>
            </a:r>
            <a:r>
              <a:rPr lang="uk-UA" dirty="0"/>
              <a:t> передбачила встановлення водяних економайзерів на котельній міста </a:t>
            </a:r>
            <a:r>
              <a:rPr lang="uk-UA" dirty="0" err="1"/>
              <a:t>Обухова</a:t>
            </a:r>
            <a:r>
              <a:rPr lang="uk-UA" dirty="0"/>
              <a:t> мікрорайону </a:t>
            </a:r>
            <a:r>
              <a:rPr lang="uk-UA" dirty="0" smtClean="0"/>
              <a:t>Яблуневий.</a:t>
            </a:r>
          </a:p>
          <a:p>
            <a:r>
              <a:rPr lang="uk-UA" dirty="0"/>
              <a:t>Економайзери пропрацювали один опалювальний сезон. Завдяки встановленому тепловому лічильнику, ми маємо точну кількість тепла, відібраного від димових газів, який складає – 705 </a:t>
            </a:r>
            <a:r>
              <a:rPr lang="uk-UA" dirty="0" err="1"/>
              <a:t>ГДж</a:t>
            </a:r>
            <a:r>
              <a:rPr lang="uk-UA" dirty="0"/>
              <a:t> (168,39 </a:t>
            </a:r>
            <a:r>
              <a:rPr lang="uk-UA" dirty="0" err="1"/>
              <a:t>Гкал</a:t>
            </a:r>
            <a:r>
              <a:rPr lang="uk-UA" dirty="0"/>
              <a:t>). За 2016-2017 опалювальний сезон середній тариф </a:t>
            </a:r>
            <a:r>
              <a:rPr lang="uk-UA" dirty="0" smtClean="0"/>
              <a:t>на теплопостачання  мікрорайону </a:t>
            </a:r>
            <a:r>
              <a:rPr lang="uk-UA" dirty="0"/>
              <a:t>Яблуневий складав 1436,88 грн/</a:t>
            </a:r>
            <a:r>
              <a:rPr lang="uk-UA" dirty="0" err="1"/>
              <a:t>Гкал</a:t>
            </a:r>
            <a:r>
              <a:rPr lang="uk-UA" dirty="0"/>
              <a:t>. Таким чином економія паливно-енергетичних ресурсів становить  242,0 </a:t>
            </a:r>
            <a:r>
              <a:rPr lang="uk-UA" dirty="0" err="1"/>
              <a:t>тис.грн</a:t>
            </a:r>
            <a:r>
              <a:rPr lang="uk-UA" dirty="0"/>
              <a:t>. </a:t>
            </a:r>
            <a:endParaRPr lang="ru-RU" dirty="0"/>
          </a:p>
          <a:p>
            <a:r>
              <a:rPr lang="uk-UA" dirty="0"/>
              <a:t>Вартість основних фондів, які приймалися в експлуатацію 472,4 </a:t>
            </a:r>
            <a:r>
              <a:rPr lang="uk-UA" dirty="0" err="1"/>
              <a:t>тис.грн</a:t>
            </a:r>
            <a:r>
              <a:rPr lang="uk-UA" dirty="0"/>
              <a:t>, у тому числі: витрати на будівельні роботи 104,9 </a:t>
            </a:r>
            <a:r>
              <a:rPr lang="uk-UA" dirty="0" err="1"/>
              <a:t>тис.грн</a:t>
            </a:r>
            <a:r>
              <a:rPr lang="uk-UA" dirty="0"/>
              <a:t>., витрати на машини, обладнання та інвентар 275,8 </a:t>
            </a:r>
            <a:r>
              <a:rPr lang="uk-UA" dirty="0" err="1"/>
              <a:t>тис.грн</a:t>
            </a:r>
            <a:r>
              <a:rPr lang="uk-UA" dirty="0"/>
              <a:t>., інші витрати 91,7 </a:t>
            </a:r>
            <a:r>
              <a:rPr lang="uk-UA" dirty="0" err="1"/>
              <a:t>тис.грн</a:t>
            </a:r>
            <a:r>
              <a:rPr lang="uk-UA" dirty="0"/>
              <a:t>. Термін окупності даного проекту складає близько двох опалювальних сезонів.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17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r>
              <a:rPr lang="uk-UA" sz="2400" dirty="0" smtClean="0"/>
              <a:t>Теплові лічильники в усьому місті - це контроль споживання та економія теплової енергії і найголовніше зменшення викидів СО2</a:t>
            </a: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uk-UA" dirty="0" smtClean="0"/>
          </a:p>
          <a:p>
            <a:r>
              <a:rPr lang="uk-UA" dirty="0" smtClean="0"/>
              <a:t>Житлов</a:t>
            </a:r>
            <a:r>
              <a:rPr lang="uk-UA" dirty="0" smtClean="0"/>
              <a:t>і будинки та бюджетні установи на 90% забезпечені приладами обліку тепла</a:t>
            </a:r>
            <a:r>
              <a:rPr lang="uk-UA" dirty="0" smtClean="0"/>
              <a:t>, </a:t>
            </a:r>
            <a:r>
              <a:rPr lang="uk-UA" dirty="0" smtClean="0"/>
              <a:t>що </a:t>
            </a:r>
            <a:r>
              <a:rPr lang="uk-UA" dirty="0" smtClean="0"/>
              <a:t>дає </a:t>
            </a:r>
            <a:r>
              <a:rPr lang="uk-UA" dirty="0" smtClean="0"/>
              <a:t>можливість платити за фактично спожиту теплову енергію та зменшити розмір плати за </a:t>
            </a:r>
            <a:r>
              <a:rPr lang="uk-UA" dirty="0" smtClean="0"/>
              <a:t>теплопостачання приблизно до 10%.</a:t>
            </a: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8203"/>
            <a:ext cx="3816424" cy="214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5548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планується зробити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dirty="0" smtClean="0"/>
              <a:t>На разі в місті Обухів розробляється план дій сталого енергетичного розвитку та клімату населених пунктів Обухівської міської ради.</a:t>
            </a:r>
            <a:endParaRPr lang="uk-UA" dirty="0" smtClean="0"/>
          </a:p>
          <a:p>
            <a:r>
              <a:rPr lang="uk-UA" dirty="0" smtClean="0"/>
              <a:t>Проведення </a:t>
            </a:r>
            <a:r>
              <a:rPr lang="uk-UA" dirty="0" err="1" smtClean="0"/>
              <a:t>енергоаудиту</a:t>
            </a:r>
            <a:r>
              <a:rPr lang="uk-UA" dirty="0" smtClean="0"/>
              <a:t> в бюджетних установах</a:t>
            </a:r>
          </a:p>
          <a:p>
            <a:r>
              <a:rPr lang="uk-UA" dirty="0" smtClean="0"/>
              <a:t>Заміна </a:t>
            </a:r>
            <a:r>
              <a:rPr lang="uk-UA" dirty="0"/>
              <a:t>вуличного освітлення на </a:t>
            </a:r>
            <a:r>
              <a:rPr lang="en-US" dirty="0"/>
              <a:t>LED</a:t>
            </a:r>
            <a:r>
              <a:rPr lang="uk-UA" dirty="0"/>
              <a:t> технології , встановлення </a:t>
            </a:r>
            <a:r>
              <a:rPr lang="en-US" dirty="0"/>
              <a:t>GPS</a:t>
            </a:r>
            <a:r>
              <a:rPr lang="uk-UA" dirty="0"/>
              <a:t> </a:t>
            </a:r>
            <a:r>
              <a:rPr lang="uk-UA" dirty="0" smtClean="0"/>
              <a:t>модулів </a:t>
            </a:r>
            <a:r>
              <a:rPr lang="uk-UA" dirty="0"/>
              <a:t>автоматичного регулювання  освітлення в залежності від пори року </a:t>
            </a:r>
          </a:p>
          <a:p>
            <a:r>
              <a:rPr lang="uk-UA" dirty="0" smtClean="0"/>
              <a:t>Встановлення </a:t>
            </a:r>
            <a:r>
              <a:rPr lang="uk-UA" dirty="0"/>
              <a:t>сонячних колекторів для </a:t>
            </a:r>
            <a:r>
              <a:rPr lang="uk-UA" dirty="0" smtClean="0"/>
              <a:t>приготування ГВП </a:t>
            </a:r>
            <a:r>
              <a:rPr lang="uk-UA" dirty="0"/>
              <a:t>в </a:t>
            </a:r>
            <a:r>
              <a:rPr lang="uk-UA" dirty="0" smtClean="0"/>
              <a:t>ДНЗ та ЗОШ</a:t>
            </a:r>
            <a:endParaRPr lang="uk-UA" dirty="0"/>
          </a:p>
          <a:p>
            <a:r>
              <a:rPr lang="uk-UA" dirty="0" smtClean="0"/>
              <a:t>Утеплення бюджетних закладів</a:t>
            </a:r>
            <a:r>
              <a:rPr lang="uk-UA" dirty="0"/>
              <a:t>, </a:t>
            </a:r>
            <a:r>
              <a:rPr lang="uk-UA" dirty="0" smtClean="0"/>
              <a:t>встановлення енергоефективних </a:t>
            </a:r>
            <a:r>
              <a:rPr lang="uk-UA" dirty="0"/>
              <a:t>вікон </a:t>
            </a:r>
            <a:r>
              <a:rPr lang="uk-UA" dirty="0" smtClean="0"/>
              <a:t>та рекуператорів </a:t>
            </a:r>
            <a:r>
              <a:rPr lang="uk-UA" dirty="0"/>
              <a:t>повітря, заміна освітлення на </a:t>
            </a:r>
            <a:r>
              <a:rPr lang="en-US" dirty="0"/>
              <a:t>LED</a:t>
            </a:r>
            <a:r>
              <a:rPr lang="uk-UA" dirty="0"/>
              <a:t> в ДНЗ та ЗОШ які це </a:t>
            </a:r>
            <a:r>
              <a:rPr lang="uk-UA" dirty="0" smtClean="0"/>
              <a:t>потребують </a:t>
            </a:r>
            <a:endParaRPr lang="uk-UA" dirty="0"/>
          </a:p>
          <a:p>
            <a:r>
              <a:rPr lang="uk-UA" dirty="0" smtClean="0"/>
              <a:t>Заміна </a:t>
            </a:r>
            <a:r>
              <a:rPr lang="uk-UA" dirty="0"/>
              <a:t>обладнання в їдальнях ДНЗ та ЗОШ </a:t>
            </a:r>
            <a:r>
              <a:rPr lang="uk-UA" dirty="0" smtClean="0"/>
              <a:t>на енергоефективне</a:t>
            </a:r>
            <a:endParaRPr lang="uk-UA" dirty="0"/>
          </a:p>
          <a:p>
            <a:r>
              <a:rPr lang="uk-UA" dirty="0" smtClean="0"/>
              <a:t>Бюджетом </a:t>
            </a:r>
            <a:r>
              <a:rPr lang="uk-UA" dirty="0"/>
              <a:t>на 2017 </a:t>
            </a:r>
            <a:r>
              <a:rPr lang="uk-UA" dirty="0" smtClean="0"/>
              <a:t>передбачено:</a:t>
            </a:r>
          </a:p>
          <a:p>
            <a:pPr>
              <a:buFontTx/>
              <a:buChar char="-"/>
            </a:pPr>
            <a:r>
              <a:rPr lang="uk-UA" dirty="0" smtClean="0"/>
              <a:t>капітальний ремонт бойлерів КТЕП № 13 та № 14</a:t>
            </a:r>
          </a:p>
          <a:p>
            <a:pPr>
              <a:buFontTx/>
              <a:buChar char="-"/>
            </a:pPr>
            <a:r>
              <a:rPr lang="uk-UA" dirty="0" smtClean="0"/>
              <a:t>заміна 550 ПМ теплових мереж на сучасні попередньо ізольовані</a:t>
            </a:r>
          </a:p>
          <a:p>
            <a:pPr>
              <a:buFontTx/>
              <a:buChar char="-"/>
            </a:pPr>
            <a:r>
              <a:rPr lang="uk-UA" dirty="0" smtClean="0"/>
              <a:t>встановлення </a:t>
            </a:r>
            <a:r>
              <a:rPr lang="uk-UA" dirty="0"/>
              <a:t>ІТП в бюджетних установах та багатоквартирних будинках  (3-х      ІТП в житлових будинках, виготовлення проектів на встановлення ІТП в 16-ти будинках).</a:t>
            </a:r>
          </a:p>
          <a:p>
            <a:pPr marL="137160" indent="0">
              <a:buNone/>
            </a:pPr>
            <a:endParaRPr lang="uk-UA" dirty="0" smtClean="0"/>
          </a:p>
          <a:p>
            <a:pPr>
              <a:buFontTx/>
              <a:buChar char="-"/>
            </a:pPr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64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Енергозбереження міста Обухів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21629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" y="1412776"/>
            <a:ext cx="903373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2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dirty="0" smtClean="0"/>
              <a:t>Встановлено систему рекуперації повітря та очистки води в басейні, ДНЗ «Зірочка» , що дасть значною мірою економити водопостачання, електричну та теплову енергію.</a:t>
            </a:r>
            <a:endParaRPr lang="ru-RU" sz="2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42260"/>
            <a:ext cx="2952328" cy="4428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5629"/>
            <a:ext cx="4248472" cy="283231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642920"/>
            <a:ext cx="3528392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58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Джерела фінансування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1.Фінансування </a:t>
            </a:r>
            <a:r>
              <a:rPr lang="uk-UA" dirty="0"/>
              <a:t>з </a:t>
            </a:r>
            <a:r>
              <a:rPr lang="uk-UA" dirty="0" smtClean="0"/>
              <a:t>бюджетів усіх рівнів</a:t>
            </a:r>
          </a:p>
          <a:p>
            <a:r>
              <a:rPr lang="uk-UA" dirty="0" smtClean="0"/>
              <a:t>2.Кредит </a:t>
            </a:r>
            <a:r>
              <a:rPr lang="uk-UA" dirty="0"/>
              <a:t>від НЕФКО </a:t>
            </a:r>
            <a:endParaRPr lang="uk-UA" dirty="0" smtClean="0"/>
          </a:p>
          <a:p>
            <a:r>
              <a:rPr lang="uk-UA" dirty="0" smtClean="0"/>
              <a:t>3.Кредити </a:t>
            </a:r>
            <a:r>
              <a:rPr lang="uk-UA" dirty="0"/>
              <a:t>з інших </a:t>
            </a:r>
            <a:r>
              <a:rPr lang="uk-UA" dirty="0" smtClean="0"/>
              <a:t>фінансових </a:t>
            </a:r>
            <a:r>
              <a:rPr lang="uk-UA" dirty="0"/>
              <a:t>Установ (ЕБРР,ЕІБ і </a:t>
            </a:r>
            <a:r>
              <a:rPr lang="uk-UA" dirty="0" err="1"/>
              <a:t>т.д</a:t>
            </a:r>
            <a:r>
              <a:rPr lang="uk-UA" dirty="0"/>
              <a:t>.)</a:t>
            </a:r>
          </a:p>
          <a:p>
            <a:r>
              <a:rPr lang="uk-UA" dirty="0" smtClean="0"/>
              <a:t>4.Грантові </a:t>
            </a:r>
            <a:r>
              <a:rPr lang="uk-UA" dirty="0"/>
              <a:t>програми</a:t>
            </a:r>
          </a:p>
          <a:p>
            <a:r>
              <a:rPr lang="uk-UA" dirty="0" smtClean="0"/>
              <a:t>5.Впровадження </a:t>
            </a:r>
            <a:r>
              <a:rPr lang="uk-UA" dirty="0"/>
              <a:t>ЕСКО </a:t>
            </a:r>
            <a:r>
              <a:rPr lang="uk-UA" dirty="0" smtClean="0"/>
              <a:t>договорів</a:t>
            </a:r>
            <a:endParaRPr lang="uk-UA" dirty="0"/>
          </a:p>
          <a:p>
            <a:pPr marL="13716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21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576063"/>
          </a:xfrm>
        </p:spPr>
        <p:txBody>
          <a:bodyPr>
            <a:noAutofit/>
          </a:bodyPr>
          <a:lstStyle/>
          <a:p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4800" dirty="0" smtClean="0"/>
              <a:t>Що було зроблено?</a:t>
            </a:r>
            <a:endParaRPr lang="uk-UA" sz="48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8064896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uk-UA" dirty="0" smtClean="0"/>
              <a:t>Впроваджено систему щоденного </a:t>
            </a:r>
            <a:r>
              <a:rPr lang="uk-UA" dirty="0" err="1" smtClean="0"/>
              <a:t>енергомоніторингу</a:t>
            </a:r>
            <a:r>
              <a:rPr lang="uk-UA" dirty="0" smtClean="0"/>
              <a:t> </a:t>
            </a:r>
            <a:r>
              <a:rPr lang="en-US" dirty="0" smtClean="0"/>
              <a:t>UMUNI</a:t>
            </a:r>
            <a:r>
              <a:rPr lang="uk-UA" dirty="0" smtClean="0"/>
              <a:t> в бюджетних закладах міста.</a:t>
            </a:r>
          </a:p>
          <a:p>
            <a:pPr algn="l"/>
            <a:r>
              <a:rPr lang="uk-UA" dirty="0" smtClean="0"/>
              <a:t>В 4-х бюджетних установах було встановлено автоматизовану систему збору та моніторингу споживання теплової енергії.</a:t>
            </a:r>
            <a:endParaRPr lang="en-US" dirty="0" smtClean="0"/>
          </a:p>
          <a:p>
            <a:r>
              <a:rPr lang="uk-UA" dirty="0" smtClean="0"/>
              <a:t>Вуличне освітлення</a:t>
            </a:r>
          </a:p>
          <a:p>
            <a:pPr algn="l"/>
            <a:r>
              <a:rPr lang="uk-UA" sz="2200" dirty="0" smtClean="0"/>
              <a:t>-Заміна </a:t>
            </a:r>
            <a:r>
              <a:rPr lang="uk-UA" sz="2200" dirty="0"/>
              <a:t>ламп </a:t>
            </a:r>
            <a:r>
              <a:rPr lang="uk-UA" sz="2200" dirty="0" smtClean="0"/>
              <a:t>ДРЛ-250/ДНаТ-150 </a:t>
            </a:r>
            <a:r>
              <a:rPr lang="uk-UA" sz="2200" dirty="0"/>
              <a:t>на </a:t>
            </a:r>
            <a:r>
              <a:rPr lang="uk-UA" sz="2200" dirty="0" smtClean="0"/>
              <a:t>енергозберігаючі 55/100 </a:t>
            </a:r>
            <a:r>
              <a:rPr lang="uk-UA" sz="2200" dirty="0" smtClean="0"/>
              <a:t>вт</a:t>
            </a:r>
          </a:p>
          <a:p>
            <a:r>
              <a:rPr lang="uk-UA" sz="2900" dirty="0" smtClean="0"/>
              <a:t>Теплі кредити</a:t>
            </a:r>
          </a:p>
          <a:p>
            <a:pPr algn="l"/>
            <a:r>
              <a:rPr lang="uk-UA" sz="2200" dirty="0" smtClean="0"/>
              <a:t>В доповнення загальнодержавної програми міським бюджетом передбачено відшкодування частини теплих кредитів в розмірі 10% , на впровадженням мешканцями енергоефективних заходів.</a:t>
            </a:r>
            <a:endParaRPr lang="uk-UA" sz="2200" dirty="0"/>
          </a:p>
          <a:p>
            <a:endParaRPr lang="uk-UA" dirty="0" smtClean="0"/>
          </a:p>
          <a:p>
            <a:r>
              <a:rPr lang="uk-UA" dirty="0" smtClean="0"/>
              <a:t>Утеплення навчальних закладів</a:t>
            </a:r>
          </a:p>
          <a:p>
            <a:pPr algn="l"/>
            <a:r>
              <a:rPr lang="uk-UA" sz="2200" dirty="0" smtClean="0"/>
              <a:t>- ЗОШ № 3 </a:t>
            </a:r>
          </a:p>
          <a:p>
            <a:pPr algn="l"/>
            <a:r>
              <a:rPr lang="uk-UA" sz="2200" dirty="0" smtClean="0"/>
              <a:t>- ЗОШ </a:t>
            </a:r>
            <a:r>
              <a:rPr lang="uk-UA" sz="2200" dirty="0"/>
              <a:t>№ </a:t>
            </a:r>
            <a:r>
              <a:rPr lang="uk-UA" sz="2200" dirty="0" smtClean="0"/>
              <a:t>5 </a:t>
            </a:r>
          </a:p>
          <a:p>
            <a:pPr algn="l"/>
            <a:r>
              <a:rPr lang="uk-UA" sz="2200" dirty="0" smtClean="0"/>
              <a:t>- ДНЗ «Світлячок» </a:t>
            </a:r>
          </a:p>
          <a:p>
            <a:pPr algn="l"/>
            <a:r>
              <a:rPr lang="uk-UA" sz="2200" dirty="0" smtClean="0"/>
              <a:t>- </a:t>
            </a:r>
            <a:r>
              <a:rPr lang="uk-UA" sz="2200" dirty="0" smtClean="0"/>
              <a:t>ДЮСШ</a:t>
            </a:r>
            <a:endParaRPr lang="uk-UA" dirty="0" smtClean="0"/>
          </a:p>
          <a:p>
            <a:r>
              <a:rPr lang="uk-UA" dirty="0" smtClean="0"/>
              <a:t>Інші енергоефективні заходи</a:t>
            </a:r>
            <a:endParaRPr lang="uk-UA" dirty="0"/>
          </a:p>
          <a:p>
            <a:pPr algn="l"/>
            <a:r>
              <a:rPr lang="uk-UA" sz="2200" dirty="0" smtClean="0"/>
              <a:t>- Встановлено ІТП в ДНЗ </a:t>
            </a:r>
            <a:r>
              <a:rPr lang="uk-UA" sz="2200" dirty="0"/>
              <a:t>«Рушничок</a:t>
            </a:r>
            <a:r>
              <a:rPr lang="uk-UA" sz="2200" dirty="0" smtClean="0"/>
              <a:t>» </a:t>
            </a:r>
          </a:p>
          <a:p>
            <a:pPr algn="l"/>
            <a:r>
              <a:rPr lang="uk-UA" sz="2200" dirty="0"/>
              <a:t>-</a:t>
            </a:r>
            <a:r>
              <a:rPr lang="uk-UA" sz="2200" dirty="0" smtClean="0"/>
              <a:t> Встановлення </a:t>
            </a:r>
            <a:r>
              <a:rPr lang="uk-UA" sz="2200" dirty="0"/>
              <a:t>8-ми</a:t>
            </a:r>
            <a:r>
              <a:rPr lang="uk-UA" sz="2200" dirty="0" smtClean="0"/>
              <a:t> </a:t>
            </a:r>
            <a:r>
              <a:rPr lang="uk-UA" sz="2200" dirty="0"/>
              <a:t>ІТП </a:t>
            </a:r>
            <a:r>
              <a:rPr lang="uk-UA" sz="2200" dirty="0" smtClean="0"/>
              <a:t>в багатоквартирних будинках </a:t>
            </a:r>
          </a:p>
          <a:p>
            <a:pPr algn="l"/>
            <a:r>
              <a:rPr lang="uk-UA" sz="2200" dirty="0" smtClean="0"/>
              <a:t>- Проведено реконструкцію </a:t>
            </a:r>
            <a:r>
              <a:rPr lang="uk-UA" sz="2200" dirty="0"/>
              <a:t>дахової котельні в багатоквартирному будинку </a:t>
            </a:r>
            <a:endParaRPr lang="uk-UA" sz="2200" dirty="0" smtClean="0"/>
          </a:p>
          <a:p>
            <a:pPr algn="l"/>
            <a:r>
              <a:rPr lang="uk-UA" sz="2200" dirty="0" smtClean="0"/>
              <a:t>- Встановлення утилізатора тепла на котельні в м-р Яблуневий</a:t>
            </a:r>
          </a:p>
          <a:p>
            <a:pPr algn="l"/>
            <a:r>
              <a:rPr lang="uk-UA" sz="2200" dirty="0" smtClean="0"/>
              <a:t>- Встановлено теплові лічильники в бюджетних установах та багатоквартирних житлових будинках</a:t>
            </a:r>
          </a:p>
          <a:p>
            <a:pPr algn="l"/>
            <a:r>
              <a:rPr lang="uk-UA" sz="2200" dirty="0" smtClean="0"/>
              <a:t>- Проведено </a:t>
            </a:r>
            <a:r>
              <a:rPr lang="uk-UA" sz="2200" dirty="0" err="1" smtClean="0"/>
              <a:t>енергоаудит</a:t>
            </a:r>
            <a:r>
              <a:rPr lang="uk-UA" sz="2200" dirty="0" smtClean="0"/>
              <a:t> </a:t>
            </a:r>
            <a:r>
              <a:rPr lang="uk-UA" sz="2200" dirty="0" smtClean="0"/>
              <a:t>6-ти </a:t>
            </a:r>
            <a:r>
              <a:rPr lang="uk-UA" sz="2200" dirty="0" smtClean="0"/>
              <a:t>бюджетних установ</a:t>
            </a:r>
          </a:p>
          <a:p>
            <a:pPr algn="l"/>
            <a:r>
              <a:rPr lang="uk-UA" sz="2200" dirty="0" smtClean="0"/>
              <a:t>- У місті постійно проводяться роботи із заміни застарілих теплових мереж на сучасні</a:t>
            </a:r>
          </a:p>
          <a:p>
            <a:pPr marL="342900" indent="-342900" algn="l">
              <a:buFontTx/>
              <a:buChar char="-"/>
            </a:pPr>
            <a:endParaRPr lang="uk-UA" sz="2200" dirty="0"/>
          </a:p>
          <a:p>
            <a:pPr algn="l"/>
            <a:endParaRPr lang="uk-UA" dirty="0" smtClean="0"/>
          </a:p>
          <a:p>
            <a:endParaRPr lang="uk-UA" dirty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7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Система збору, моніторингу та аналізу даних </a:t>
            </a:r>
            <a:r>
              <a:rPr lang="en-US" dirty="0" smtClean="0"/>
              <a:t>UMUNI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9887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1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Щоденний моніторинг споживання води та електропостачання дає економію до 15%</a:t>
            </a:r>
            <a:endParaRPr lang="ru-RU" sz="2800" dirty="0"/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255949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918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GSM </a:t>
            </a:r>
            <a:r>
              <a:rPr lang="uk-UA" sz="3200" dirty="0" smtClean="0"/>
              <a:t>система автоматизованого моніторингу споживання теплової енергії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7" y="2249487"/>
            <a:ext cx="6067425" cy="3409950"/>
          </a:xfrm>
        </p:spPr>
      </p:pic>
    </p:spTree>
    <p:extLst>
      <p:ext uri="{BB962C8B-B14F-4D97-AF65-F5344CB8AC3E}">
        <p14:creationId xmlns:p14="http://schemas.microsoft.com/office/powerpoint/2010/main" val="2219044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56792"/>
          </a:xfrm>
        </p:spPr>
        <p:txBody>
          <a:bodyPr>
            <a:noAutofit/>
          </a:bodyPr>
          <a:lstStyle/>
          <a:p>
            <a:r>
              <a:rPr lang="uk-UA" sz="1800" dirty="0" smtClean="0"/>
              <a:t>Вуличне освітлення:</a:t>
            </a:r>
            <a:br>
              <a:rPr lang="uk-UA" sz="1800" dirty="0" smtClean="0"/>
            </a:br>
            <a:r>
              <a:rPr lang="uk-UA" sz="1800" dirty="0"/>
              <a:t>На даний момент по місту встановлено близько </a:t>
            </a:r>
            <a:r>
              <a:rPr lang="uk-UA" sz="1800" dirty="0" smtClean="0"/>
              <a:t>800 </a:t>
            </a:r>
            <a:r>
              <a:rPr lang="uk-UA" sz="1800" dirty="0"/>
              <a:t>енергозберігаючих </a:t>
            </a:r>
            <a:r>
              <a:rPr lang="uk-UA" sz="1800" dirty="0" smtClean="0"/>
              <a:t>ламп потужністю 55 та 100 вт (замість ДРЛ-250 вт, та </a:t>
            </a:r>
            <a:r>
              <a:rPr lang="uk-UA" sz="1800" dirty="0" err="1" smtClean="0"/>
              <a:t>ДНаТ</a:t>
            </a:r>
            <a:r>
              <a:rPr lang="uk-UA" sz="1800" dirty="0" smtClean="0"/>
              <a:t> 150 вт</a:t>
            </a:r>
            <a:r>
              <a:rPr lang="uk-UA" sz="1800" dirty="0"/>
              <a:t>)</a:t>
            </a:r>
            <a:r>
              <a:rPr lang="uk-UA" sz="1800" dirty="0" smtClean="0"/>
              <a:t> і з кожним </a:t>
            </a:r>
            <a:r>
              <a:rPr lang="uk-UA" sz="1800" dirty="0"/>
              <a:t>днем </a:t>
            </a:r>
            <a:r>
              <a:rPr lang="uk-UA" sz="1800" dirty="0" smtClean="0"/>
              <a:t>їх кількість зростає.</a:t>
            </a: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98" y="1853420"/>
            <a:ext cx="6305204" cy="4202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7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Утеплення ЗОШ № 3</a:t>
            </a:r>
            <a:endParaRPr lang="uk-UA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287783"/>
              </p:ext>
            </p:extLst>
          </p:nvPr>
        </p:nvGraphicFramePr>
        <p:xfrm>
          <a:off x="871538" y="1268760"/>
          <a:ext cx="802094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918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uk-UA" dirty="0"/>
              <a:t> Утеплення ЗОШ </a:t>
            </a:r>
            <a:r>
              <a:rPr lang="uk-UA" dirty="0" smtClean="0"/>
              <a:t>№ 5</a:t>
            </a: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154205"/>
              </p:ext>
            </p:extLst>
          </p:nvPr>
        </p:nvGraphicFramePr>
        <p:xfrm>
          <a:off x="457200" y="1196752"/>
          <a:ext cx="8507288" cy="5111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1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9365</TotalTime>
  <Words>992</Words>
  <Application>Microsoft Office PowerPoint</Application>
  <PresentationFormat>Экран (4:3)</PresentationFormat>
  <Paragraphs>135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Arial Cyr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Коротко про місто Обухів</vt:lpstr>
      <vt:lpstr>Енергозбереження міста Обухів</vt:lpstr>
      <vt:lpstr> Що було зроблено?</vt:lpstr>
      <vt:lpstr>Система збору, моніторингу та аналізу даних UMUNI</vt:lpstr>
      <vt:lpstr>Щоденний моніторинг споживання води та електропостачання дає економію до 15%</vt:lpstr>
      <vt:lpstr>GSM система автоматизованого моніторингу споживання теплової енергії</vt:lpstr>
      <vt:lpstr>Вуличне освітлення: На даний момент по місту встановлено близько 800 енергозберігаючих ламп потужністю 55 та 100 вт (замість ДРЛ-250 вт, та ДНаТ 150 вт) і з кожним днем їх кількість зростає.</vt:lpstr>
      <vt:lpstr>Утеплення ЗОШ № 3</vt:lpstr>
      <vt:lpstr> Утеплення ЗОШ № 5</vt:lpstr>
      <vt:lpstr> Утеплення та капітальний ремонт ДЮСШ</vt:lpstr>
      <vt:lpstr> Утеплення ДНЗ «Світлячок»</vt:lpstr>
      <vt:lpstr>ДНЗ «Рушничок» встановлення ІТП  ( індивідуальний тепловий пункт) </vt:lpstr>
      <vt:lpstr>Встановлення ІТП ( індивідуальний тепловий пункт) в 8-ми житлових будинках міста</vt:lpstr>
      <vt:lpstr>ІТП як реальний шлях до зменшення споживання теплової енергії, скорочення викидів СО2</vt:lpstr>
      <vt:lpstr>Загальний вигляд обладнання дахової котельні м.Обухів по вул.Київська, 64</vt:lpstr>
      <vt:lpstr>        Опис та характеристики котельні        </vt:lpstr>
      <vt:lpstr>Тепло з димових газів – шлях до економії! </vt:lpstr>
      <vt:lpstr>Теплові лічильники в усьому місті - це контроль споживання та економія теплової енергії і найголовніше зменшення викидів СО2</vt:lpstr>
      <vt:lpstr>Що планується зробити</vt:lpstr>
      <vt:lpstr>Встановлено систему рекуперації повітря та очистки води в басейні, ДНЗ «Зірочка» , що дасть значною мірою економити водопостачання, електричну та теплову енергію.</vt:lpstr>
      <vt:lpstr>Джерела фінансування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Енергозбереження Обухів</dc:title>
  <dc:creator>123456</dc:creator>
  <cp:lastModifiedBy>user</cp:lastModifiedBy>
  <cp:revision>79</cp:revision>
  <cp:lastPrinted>2017-06-22T13:15:22Z</cp:lastPrinted>
  <dcterms:created xsi:type="dcterms:W3CDTF">2016-06-16T05:51:16Z</dcterms:created>
  <dcterms:modified xsi:type="dcterms:W3CDTF">2017-06-23T13:27:06Z</dcterms:modified>
</cp:coreProperties>
</file>